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6"/>
  </p:notesMasterIdLst>
  <p:sldIdLst>
    <p:sldId id="256" r:id="rId2"/>
    <p:sldId id="257" r:id="rId3"/>
    <p:sldId id="258" r:id="rId4"/>
    <p:sldId id="263" r:id="rId5"/>
    <p:sldId id="262" r:id="rId6"/>
    <p:sldId id="264" r:id="rId7"/>
    <p:sldId id="265" r:id="rId8"/>
    <p:sldId id="266" r:id="rId9"/>
    <p:sldId id="267" r:id="rId10"/>
    <p:sldId id="270" r:id="rId11"/>
    <p:sldId id="271" r:id="rId12"/>
    <p:sldId id="268" r:id="rId13"/>
    <p:sldId id="269" r:id="rId14"/>
    <p:sldId id="261" r:id="rId15"/>
  </p:sldIdLst>
  <p:sldSz cx="12192000" cy="6858000"/>
  <p:notesSz cx="12192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883" autoAdjust="0"/>
    <p:restoredTop sz="94724" autoAdjust="0"/>
  </p:normalViewPr>
  <p:slideViewPr>
    <p:cSldViewPr>
      <p:cViewPr varScale="1">
        <p:scale>
          <a:sx n="103" d="100"/>
          <a:sy n="103" d="100"/>
        </p:scale>
        <p:origin x="126" y="216"/>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_rels/data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image" Target="../media/image7.png"/></Relationships>
</file>

<file path=ppt/diagrams/_rels/drawing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image" Target="../media/image7.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B12BB3B-AA82-4426-BDEF-D8350743DECA}"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A4FB1A91-F982-40BA-8BBE-1CC00407C706}">
      <dgm:prSet custT="1"/>
      <dgm:spPr/>
      <dgm:t>
        <a:bodyPr/>
        <a:lstStyle/>
        <a:p>
          <a:pPr>
            <a:lnSpc>
              <a:spcPct val="100000"/>
            </a:lnSpc>
          </a:pPr>
          <a:r>
            <a:rPr lang="en-US" sz="1800" dirty="0"/>
            <a:t>Compute Engine – It is an Infrastructure as a service component using which we hosted our website.</a:t>
          </a:r>
        </a:p>
      </dgm:t>
    </dgm:pt>
    <dgm:pt modelId="{A327374A-7544-40F2-82A2-EBE4917CFE92}" type="parTrans" cxnId="{DEC1D6CE-9F2B-4C03-9245-A2DC6EAEE758}">
      <dgm:prSet/>
      <dgm:spPr/>
      <dgm:t>
        <a:bodyPr/>
        <a:lstStyle/>
        <a:p>
          <a:endParaRPr lang="en-US"/>
        </a:p>
      </dgm:t>
    </dgm:pt>
    <dgm:pt modelId="{5CF57EAC-113A-4608-BC36-9D7225D49AD3}" type="sibTrans" cxnId="{DEC1D6CE-9F2B-4C03-9245-A2DC6EAEE758}">
      <dgm:prSet/>
      <dgm:spPr/>
      <dgm:t>
        <a:bodyPr/>
        <a:lstStyle/>
        <a:p>
          <a:pPr>
            <a:lnSpc>
              <a:spcPct val="100000"/>
            </a:lnSpc>
          </a:pPr>
          <a:endParaRPr lang="en-US"/>
        </a:p>
      </dgm:t>
    </dgm:pt>
    <dgm:pt modelId="{58FE07E6-2D9C-4690-84D8-217AFB860CBA}">
      <dgm:prSet custT="1"/>
      <dgm:spPr/>
      <dgm:t>
        <a:bodyPr/>
        <a:lstStyle/>
        <a:p>
          <a:pPr>
            <a:lnSpc>
              <a:spcPct val="100000"/>
            </a:lnSpc>
          </a:pPr>
          <a:r>
            <a:rPr lang="en-US" sz="1800" dirty="0" err="1"/>
            <a:t>CloudSQL</a:t>
          </a:r>
          <a:r>
            <a:rPr lang="en-US" sz="1800" dirty="0"/>
            <a:t> -It is fully managed database service that helps to maintain setup and administer MySQL database. We used this service of GCP to maintain database for our website.  </a:t>
          </a:r>
        </a:p>
      </dgm:t>
    </dgm:pt>
    <dgm:pt modelId="{7FCAB0EC-79E4-4FEB-BCE8-1B915E1B4E6A}" type="parTrans" cxnId="{75F9324B-7799-4F1A-A3CA-29D08E6F52DF}">
      <dgm:prSet/>
      <dgm:spPr/>
      <dgm:t>
        <a:bodyPr/>
        <a:lstStyle/>
        <a:p>
          <a:endParaRPr lang="en-US"/>
        </a:p>
      </dgm:t>
    </dgm:pt>
    <dgm:pt modelId="{E92D3D45-9A0D-4DF8-A57D-29E2C30123F5}" type="sibTrans" cxnId="{75F9324B-7799-4F1A-A3CA-29D08E6F52DF}">
      <dgm:prSet/>
      <dgm:spPr/>
      <dgm:t>
        <a:bodyPr/>
        <a:lstStyle/>
        <a:p>
          <a:endParaRPr lang="en-US"/>
        </a:p>
      </dgm:t>
    </dgm:pt>
    <dgm:pt modelId="{BF3B37DC-D144-4158-B341-037A97E0DB6D}" type="pres">
      <dgm:prSet presAssocID="{5B12BB3B-AA82-4426-BDEF-D8350743DECA}" presName="root" presStyleCnt="0">
        <dgm:presLayoutVars>
          <dgm:dir/>
          <dgm:resizeHandles val="exact"/>
        </dgm:presLayoutVars>
      </dgm:prSet>
      <dgm:spPr/>
    </dgm:pt>
    <dgm:pt modelId="{AE246B83-D896-4DB4-9A56-6FAACA066049}" type="pres">
      <dgm:prSet presAssocID="{5B12BB3B-AA82-4426-BDEF-D8350743DECA}" presName="container" presStyleCnt="0">
        <dgm:presLayoutVars>
          <dgm:dir/>
          <dgm:resizeHandles val="exact"/>
        </dgm:presLayoutVars>
      </dgm:prSet>
      <dgm:spPr/>
    </dgm:pt>
    <dgm:pt modelId="{7BE3C385-7B7A-4D3F-ABBB-819FBE668826}" type="pres">
      <dgm:prSet presAssocID="{A4FB1A91-F982-40BA-8BBE-1CC00407C706}" presName="compNode" presStyleCnt="0"/>
      <dgm:spPr/>
    </dgm:pt>
    <dgm:pt modelId="{18CAC64F-8CAF-45D7-BFD6-87179FB3C0AD}" type="pres">
      <dgm:prSet presAssocID="{A4FB1A91-F982-40BA-8BBE-1CC00407C706}" presName="iconBgRect" presStyleLbl="bgShp" presStyleIdx="0" presStyleCnt="2"/>
      <dgm:spPr/>
    </dgm:pt>
    <dgm:pt modelId="{0D7DCAB6-BC43-455F-870D-1A0A8AFE7C25}" type="pres">
      <dgm:prSet presAssocID="{A4FB1A91-F982-40BA-8BBE-1CC00407C706}" presName="iconRect" presStyleLbl="node1" presStyleIdx="0" presStyleCnt="2"/>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6000" r="-6000"/>
          </a:stretch>
        </a:blipFill>
      </dgm:spPr>
    </dgm:pt>
    <dgm:pt modelId="{2632EDB6-2447-4E53-ADAE-9F1BF1EEBFE9}" type="pres">
      <dgm:prSet presAssocID="{A4FB1A91-F982-40BA-8BBE-1CC00407C706}" presName="spaceRect" presStyleCnt="0"/>
      <dgm:spPr/>
    </dgm:pt>
    <dgm:pt modelId="{3F98292F-0995-4093-AC7D-9BBEF7D88F39}" type="pres">
      <dgm:prSet presAssocID="{A4FB1A91-F982-40BA-8BBE-1CC00407C706}" presName="textRect" presStyleLbl="revTx" presStyleIdx="0" presStyleCnt="2">
        <dgm:presLayoutVars>
          <dgm:chMax val="1"/>
          <dgm:chPref val="1"/>
        </dgm:presLayoutVars>
      </dgm:prSet>
      <dgm:spPr/>
    </dgm:pt>
    <dgm:pt modelId="{F8742D54-CEE0-4353-B5D9-BAE0F4E8EBAB}" type="pres">
      <dgm:prSet presAssocID="{5CF57EAC-113A-4608-BC36-9D7225D49AD3}" presName="sibTrans" presStyleLbl="sibTrans2D1" presStyleIdx="0" presStyleCnt="0"/>
      <dgm:spPr/>
    </dgm:pt>
    <dgm:pt modelId="{2EDF3DFA-8216-4B84-9D94-6CD8FE081DC5}" type="pres">
      <dgm:prSet presAssocID="{58FE07E6-2D9C-4690-84D8-217AFB860CBA}" presName="compNode" presStyleCnt="0"/>
      <dgm:spPr/>
    </dgm:pt>
    <dgm:pt modelId="{66CA2802-C903-4D32-835B-18583B263150}" type="pres">
      <dgm:prSet presAssocID="{58FE07E6-2D9C-4690-84D8-217AFB860CBA}" presName="iconBgRect" presStyleLbl="bgShp" presStyleIdx="1" presStyleCnt="2"/>
      <dgm:spPr/>
    </dgm:pt>
    <dgm:pt modelId="{EB414F90-EF81-45E5-8345-9834FB0E0041}" type="pres">
      <dgm:prSet presAssocID="{58FE07E6-2D9C-4690-84D8-217AFB860CBA}" presName="iconRect" presStyleLbl="node1" presStyleIdx="1" presStyleCnt="2"/>
      <dgm:spPr>
        <a:blipFill>
          <a:blip xmlns:r="http://schemas.openxmlformats.org/officeDocument/2006/relationships" r:embed="rId2" cstate="print">
            <a:extLst>
              <a:ext uri="{28A0092B-C50C-407E-A947-70E740481C1C}">
                <a14:useLocalDpi xmlns:a14="http://schemas.microsoft.com/office/drawing/2010/main" val="0"/>
              </a:ext>
            </a:extLst>
          </a:blip>
          <a:srcRect/>
          <a:stretch>
            <a:fillRect/>
          </a:stretch>
        </a:blipFill>
      </dgm:spPr>
    </dgm:pt>
    <dgm:pt modelId="{52EB93DC-6A92-49BD-AC5F-AF78917CC1C6}" type="pres">
      <dgm:prSet presAssocID="{58FE07E6-2D9C-4690-84D8-217AFB860CBA}" presName="spaceRect" presStyleCnt="0"/>
      <dgm:spPr/>
    </dgm:pt>
    <dgm:pt modelId="{DC46B38E-974E-48F8-8362-B8C98AAC8E9F}" type="pres">
      <dgm:prSet presAssocID="{58FE07E6-2D9C-4690-84D8-217AFB860CBA}" presName="textRect" presStyleLbl="revTx" presStyleIdx="1" presStyleCnt="2">
        <dgm:presLayoutVars>
          <dgm:chMax val="1"/>
          <dgm:chPref val="1"/>
        </dgm:presLayoutVars>
      </dgm:prSet>
      <dgm:spPr/>
    </dgm:pt>
  </dgm:ptLst>
  <dgm:cxnLst>
    <dgm:cxn modelId="{F8B8AA15-E863-4A48-8165-F672C80DDBEB}" type="presOf" srcId="{5B12BB3B-AA82-4426-BDEF-D8350743DECA}" destId="{BF3B37DC-D144-4158-B341-037A97E0DB6D}" srcOrd="0" destOrd="0" presId="urn:microsoft.com/office/officeart/2018/2/layout/IconCircleList"/>
    <dgm:cxn modelId="{93646933-66BC-4D9C-941D-11FA81D79EC9}" type="presOf" srcId="{58FE07E6-2D9C-4690-84D8-217AFB860CBA}" destId="{DC46B38E-974E-48F8-8362-B8C98AAC8E9F}" srcOrd="0" destOrd="0" presId="urn:microsoft.com/office/officeart/2018/2/layout/IconCircleList"/>
    <dgm:cxn modelId="{4EC78034-4042-4866-A018-2EB6C92E5665}" type="presOf" srcId="{A4FB1A91-F982-40BA-8BBE-1CC00407C706}" destId="{3F98292F-0995-4093-AC7D-9BBEF7D88F39}" srcOrd="0" destOrd="0" presId="urn:microsoft.com/office/officeart/2018/2/layout/IconCircleList"/>
    <dgm:cxn modelId="{75F9324B-7799-4F1A-A3CA-29D08E6F52DF}" srcId="{5B12BB3B-AA82-4426-BDEF-D8350743DECA}" destId="{58FE07E6-2D9C-4690-84D8-217AFB860CBA}" srcOrd="1" destOrd="0" parTransId="{7FCAB0EC-79E4-4FEB-BCE8-1B915E1B4E6A}" sibTransId="{E92D3D45-9A0D-4DF8-A57D-29E2C30123F5}"/>
    <dgm:cxn modelId="{3E649BB1-1A70-4ED0-9240-62B54F9E13BB}" type="presOf" srcId="{5CF57EAC-113A-4608-BC36-9D7225D49AD3}" destId="{F8742D54-CEE0-4353-B5D9-BAE0F4E8EBAB}" srcOrd="0" destOrd="0" presId="urn:microsoft.com/office/officeart/2018/2/layout/IconCircleList"/>
    <dgm:cxn modelId="{DEC1D6CE-9F2B-4C03-9245-A2DC6EAEE758}" srcId="{5B12BB3B-AA82-4426-BDEF-D8350743DECA}" destId="{A4FB1A91-F982-40BA-8BBE-1CC00407C706}" srcOrd="0" destOrd="0" parTransId="{A327374A-7544-40F2-82A2-EBE4917CFE92}" sibTransId="{5CF57EAC-113A-4608-BC36-9D7225D49AD3}"/>
    <dgm:cxn modelId="{B32DDB06-514D-4D58-B8F6-150256D054A8}" type="presParOf" srcId="{BF3B37DC-D144-4158-B341-037A97E0DB6D}" destId="{AE246B83-D896-4DB4-9A56-6FAACA066049}" srcOrd="0" destOrd="0" presId="urn:microsoft.com/office/officeart/2018/2/layout/IconCircleList"/>
    <dgm:cxn modelId="{F9A5D8FB-0A74-4FE6-B313-E248945EE456}" type="presParOf" srcId="{AE246B83-D896-4DB4-9A56-6FAACA066049}" destId="{7BE3C385-7B7A-4D3F-ABBB-819FBE668826}" srcOrd="0" destOrd="0" presId="urn:microsoft.com/office/officeart/2018/2/layout/IconCircleList"/>
    <dgm:cxn modelId="{4661997D-E1D5-4BB2-A5EB-13AEFD833D7E}" type="presParOf" srcId="{7BE3C385-7B7A-4D3F-ABBB-819FBE668826}" destId="{18CAC64F-8CAF-45D7-BFD6-87179FB3C0AD}" srcOrd="0" destOrd="0" presId="urn:microsoft.com/office/officeart/2018/2/layout/IconCircleList"/>
    <dgm:cxn modelId="{DBE54E01-F020-4761-B217-5DB09EA10575}" type="presParOf" srcId="{7BE3C385-7B7A-4D3F-ABBB-819FBE668826}" destId="{0D7DCAB6-BC43-455F-870D-1A0A8AFE7C25}" srcOrd="1" destOrd="0" presId="urn:microsoft.com/office/officeart/2018/2/layout/IconCircleList"/>
    <dgm:cxn modelId="{A7109940-D6C3-4117-A984-585EFA3643C2}" type="presParOf" srcId="{7BE3C385-7B7A-4D3F-ABBB-819FBE668826}" destId="{2632EDB6-2447-4E53-ADAE-9F1BF1EEBFE9}" srcOrd="2" destOrd="0" presId="urn:microsoft.com/office/officeart/2018/2/layout/IconCircleList"/>
    <dgm:cxn modelId="{38595082-8CC0-4177-A1DE-A84CC98CEA96}" type="presParOf" srcId="{7BE3C385-7B7A-4D3F-ABBB-819FBE668826}" destId="{3F98292F-0995-4093-AC7D-9BBEF7D88F39}" srcOrd="3" destOrd="0" presId="urn:microsoft.com/office/officeart/2018/2/layout/IconCircleList"/>
    <dgm:cxn modelId="{D76653CB-4381-417B-B917-3968CE18CE8B}" type="presParOf" srcId="{AE246B83-D896-4DB4-9A56-6FAACA066049}" destId="{F8742D54-CEE0-4353-B5D9-BAE0F4E8EBAB}" srcOrd="1" destOrd="0" presId="urn:microsoft.com/office/officeart/2018/2/layout/IconCircleList"/>
    <dgm:cxn modelId="{2A3B0E05-BEBD-4D8A-A8E4-3B46AD4085A0}" type="presParOf" srcId="{AE246B83-D896-4DB4-9A56-6FAACA066049}" destId="{2EDF3DFA-8216-4B84-9D94-6CD8FE081DC5}" srcOrd="2" destOrd="0" presId="urn:microsoft.com/office/officeart/2018/2/layout/IconCircleList"/>
    <dgm:cxn modelId="{FFE32160-EC59-4A8A-B4BE-0DACEE62F809}" type="presParOf" srcId="{2EDF3DFA-8216-4B84-9D94-6CD8FE081DC5}" destId="{66CA2802-C903-4D32-835B-18583B263150}" srcOrd="0" destOrd="0" presId="urn:microsoft.com/office/officeart/2018/2/layout/IconCircleList"/>
    <dgm:cxn modelId="{56B570DF-9BA6-4B0E-BB40-30B0CB7AE919}" type="presParOf" srcId="{2EDF3DFA-8216-4B84-9D94-6CD8FE081DC5}" destId="{EB414F90-EF81-45E5-8345-9834FB0E0041}" srcOrd="1" destOrd="0" presId="urn:microsoft.com/office/officeart/2018/2/layout/IconCircleList"/>
    <dgm:cxn modelId="{BD3A2BB7-B870-4DC8-938E-03415147AEBC}" type="presParOf" srcId="{2EDF3DFA-8216-4B84-9D94-6CD8FE081DC5}" destId="{52EB93DC-6A92-49BD-AC5F-AF78917CC1C6}" srcOrd="2" destOrd="0" presId="urn:microsoft.com/office/officeart/2018/2/layout/IconCircleList"/>
    <dgm:cxn modelId="{25574F80-7475-4FDA-BE81-CC808C7FFB4E}" type="presParOf" srcId="{2EDF3DFA-8216-4B84-9D94-6CD8FE081DC5}" destId="{DC46B38E-974E-48F8-8362-B8C98AAC8E9F}"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CAC64F-8CAF-45D7-BFD6-87179FB3C0AD}">
      <dsp:nvSpPr>
        <dsp:cNvPr id="0" name=""/>
        <dsp:cNvSpPr/>
      </dsp:nvSpPr>
      <dsp:spPr>
        <a:xfrm>
          <a:off x="27927" y="1376798"/>
          <a:ext cx="885692" cy="885692"/>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D7DCAB6-BC43-455F-870D-1A0A8AFE7C25}">
      <dsp:nvSpPr>
        <dsp:cNvPr id="0" name=""/>
        <dsp:cNvSpPr/>
      </dsp:nvSpPr>
      <dsp:spPr>
        <a:xfrm>
          <a:off x="213922" y="1562793"/>
          <a:ext cx="513701" cy="513701"/>
        </a:xfrm>
        <a:prstGeom prst="rect">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6000" r="-6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F98292F-0995-4093-AC7D-9BBEF7D88F39}">
      <dsp:nvSpPr>
        <dsp:cNvPr id="0" name=""/>
        <dsp:cNvSpPr/>
      </dsp:nvSpPr>
      <dsp:spPr>
        <a:xfrm>
          <a:off x="1103410" y="1376798"/>
          <a:ext cx="2087702" cy="8856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n-US" sz="1800" kern="1200" dirty="0"/>
            <a:t>Compute Engine – It is an Infrastructure as a service component using which we hosted our website.</a:t>
          </a:r>
        </a:p>
      </dsp:txBody>
      <dsp:txXfrm>
        <a:off x="1103410" y="1376798"/>
        <a:ext cx="2087702" cy="885692"/>
      </dsp:txXfrm>
    </dsp:sp>
    <dsp:sp modelId="{66CA2802-C903-4D32-835B-18583B263150}">
      <dsp:nvSpPr>
        <dsp:cNvPr id="0" name=""/>
        <dsp:cNvSpPr/>
      </dsp:nvSpPr>
      <dsp:spPr>
        <a:xfrm>
          <a:off x="3554879" y="1376798"/>
          <a:ext cx="885692" cy="885692"/>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B414F90-EF81-45E5-8345-9834FB0E0041}">
      <dsp:nvSpPr>
        <dsp:cNvPr id="0" name=""/>
        <dsp:cNvSpPr/>
      </dsp:nvSpPr>
      <dsp:spPr>
        <a:xfrm>
          <a:off x="3740874" y="1562793"/>
          <a:ext cx="513701" cy="513701"/>
        </a:xfrm>
        <a:prstGeom prst="rect">
          <a:avLst/>
        </a:prstGeom>
        <a:blipFill>
          <a:blip xmlns:r="http://schemas.openxmlformats.org/officeDocument/2006/relationships" r:embed="rId2" cstate="print">
            <a:extLst>
              <a:ext uri="{28A0092B-C50C-407E-A947-70E740481C1C}">
                <a14:useLocalDpi xmlns:a14="http://schemas.microsoft.com/office/drawing/2010/main" val="0"/>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C46B38E-974E-48F8-8362-B8C98AAC8E9F}">
      <dsp:nvSpPr>
        <dsp:cNvPr id="0" name=""/>
        <dsp:cNvSpPr/>
      </dsp:nvSpPr>
      <dsp:spPr>
        <a:xfrm>
          <a:off x="4630362" y="1376798"/>
          <a:ext cx="2087702" cy="8856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n-US" sz="1800" kern="1200" dirty="0" err="1"/>
            <a:t>CloudSQL</a:t>
          </a:r>
          <a:r>
            <a:rPr lang="en-US" sz="1800" kern="1200" dirty="0"/>
            <a:t> -It is fully managed database service that helps to maintain setup and administer MySQL database. We used this service of GCP to maintain database for our website.  </a:t>
          </a:r>
        </a:p>
      </dsp:txBody>
      <dsp:txXfrm>
        <a:off x="4630362" y="1376798"/>
        <a:ext cx="2087702" cy="885692"/>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283200" cy="3444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6905625" y="0"/>
            <a:ext cx="5283200" cy="344488"/>
          </a:xfrm>
          <a:prstGeom prst="rect">
            <a:avLst/>
          </a:prstGeom>
        </p:spPr>
        <p:txBody>
          <a:bodyPr vert="horz" lIns="91440" tIns="45720" rIns="91440" bIns="45720" rtlCol="0"/>
          <a:lstStyle>
            <a:lvl1pPr algn="r">
              <a:defRPr sz="1200"/>
            </a:lvl1pPr>
          </a:lstStyle>
          <a:p>
            <a:fld id="{C2F31B40-7EA9-4B58-AA1B-A850C021E4DC}" type="datetimeFigureOut">
              <a:rPr lang="en-US" smtClean="0"/>
              <a:t>12/7/2020</a:t>
            </a:fld>
            <a:endParaRPr lang="en-US"/>
          </a:p>
        </p:txBody>
      </p:sp>
      <p:sp>
        <p:nvSpPr>
          <p:cNvPr id="4" name="Slide Image Placeholder 3"/>
          <p:cNvSpPr>
            <a:spLocks noGrp="1" noRot="1" noChangeAspect="1"/>
          </p:cNvSpPr>
          <p:nvPr>
            <p:ph type="sldImg" idx="2"/>
          </p:nvPr>
        </p:nvSpPr>
        <p:spPr>
          <a:xfrm>
            <a:off x="4038600" y="857250"/>
            <a:ext cx="41148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1219200" y="3300413"/>
            <a:ext cx="9753600" cy="270033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513"/>
            <a:ext cx="5283200" cy="3444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6905625" y="6513513"/>
            <a:ext cx="5283200" cy="344487"/>
          </a:xfrm>
          <a:prstGeom prst="rect">
            <a:avLst/>
          </a:prstGeom>
        </p:spPr>
        <p:txBody>
          <a:bodyPr vert="horz" lIns="91440" tIns="45720" rIns="91440" bIns="45720" rtlCol="0" anchor="b"/>
          <a:lstStyle>
            <a:lvl1pPr algn="r">
              <a:defRPr sz="1200"/>
            </a:lvl1pPr>
          </a:lstStyle>
          <a:p>
            <a:fld id="{16CA1E9D-F2E9-47E1-8FE1-BE1058436AE5}" type="slidenum">
              <a:rPr lang="en-US" smtClean="0"/>
              <a:t>‹#›</a:t>
            </a:fld>
            <a:endParaRPr lang="en-US"/>
          </a:p>
        </p:txBody>
      </p:sp>
    </p:spTree>
    <p:extLst>
      <p:ext uri="{BB962C8B-B14F-4D97-AF65-F5344CB8AC3E}">
        <p14:creationId xmlns:p14="http://schemas.microsoft.com/office/powerpoint/2010/main" val="42082895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6CA1E9D-F2E9-47E1-8FE1-BE1058436AE5}" type="slidenum">
              <a:rPr lang="en-US" smtClean="0"/>
              <a:t>3</a:t>
            </a:fld>
            <a:endParaRPr lang="en-US"/>
          </a:p>
        </p:txBody>
      </p:sp>
    </p:spTree>
    <p:extLst>
      <p:ext uri="{BB962C8B-B14F-4D97-AF65-F5344CB8AC3E}">
        <p14:creationId xmlns:p14="http://schemas.microsoft.com/office/powerpoint/2010/main" val="25748034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6CA1E9D-F2E9-47E1-8FE1-BE1058436AE5}" type="slidenum">
              <a:rPr lang="en-US" smtClean="0"/>
              <a:t>4</a:t>
            </a:fld>
            <a:endParaRPr lang="en-US"/>
          </a:p>
        </p:txBody>
      </p:sp>
    </p:spTree>
    <p:extLst>
      <p:ext uri="{BB962C8B-B14F-4D97-AF65-F5344CB8AC3E}">
        <p14:creationId xmlns:p14="http://schemas.microsoft.com/office/powerpoint/2010/main" val="5738288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6CA1E9D-F2E9-47E1-8FE1-BE1058436AE5}" type="slidenum">
              <a:rPr lang="en-US" smtClean="0"/>
              <a:t>5</a:t>
            </a:fld>
            <a:endParaRPr lang="en-US"/>
          </a:p>
        </p:txBody>
      </p:sp>
    </p:spTree>
    <p:extLst>
      <p:ext uri="{BB962C8B-B14F-4D97-AF65-F5344CB8AC3E}">
        <p14:creationId xmlns:p14="http://schemas.microsoft.com/office/powerpoint/2010/main" val="9063079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6CA1E9D-F2E9-47E1-8FE1-BE1058436AE5}" type="slidenum">
              <a:rPr lang="en-US" smtClean="0"/>
              <a:t>6</a:t>
            </a:fld>
            <a:endParaRPr lang="en-US"/>
          </a:p>
        </p:txBody>
      </p:sp>
    </p:spTree>
    <p:extLst>
      <p:ext uri="{BB962C8B-B14F-4D97-AF65-F5344CB8AC3E}">
        <p14:creationId xmlns:p14="http://schemas.microsoft.com/office/powerpoint/2010/main" val="20728406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6CA1E9D-F2E9-47E1-8FE1-BE1058436AE5}" type="slidenum">
              <a:rPr lang="en-US" smtClean="0"/>
              <a:t>9</a:t>
            </a:fld>
            <a:endParaRPr lang="en-US"/>
          </a:p>
        </p:txBody>
      </p:sp>
    </p:spTree>
    <p:extLst>
      <p:ext uri="{BB962C8B-B14F-4D97-AF65-F5344CB8AC3E}">
        <p14:creationId xmlns:p14="http://schemas.microsoft.com/office/powerpoint/2010/main" val="33967679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914400" y="2125980"/>
            <a:ext cx="10363200" cy="1440180"/>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12/7/2020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000" b="0" i="0">
                <a:solidFill>
                  <a:schemeClr val="tx1"/>
                </a:solidFill>
                <a:latin typeface="Trebuchet MS"/>
                <a:cs typeface="Trebuchet MS"/>
              </a:defRPr>
            </a:lvl1pPr>
          </a:lstStyle>
          <a:p>
            <a:endParaRPr/>
          </a:p>
        </p:txBody>
      </p:sp>
      <p:sp>
        <p:nvSpPr>
          <p:cNvPr id="3" name="Holder 3"/>
          <p:cNvSpPr>
            <a:spLocks noGrp="1"/>
          </p:cNvSpPr>
          <p:nvPr>
            <p:ph type="body" idx="1"/>
          </p:nvPr>
        </p:nvSpPr>
        <p:spPr/>
        <p:txBody>
          <a:bodyPr lIns="0" tIns="0" rIns="0" bIns="0"/>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12/7/2020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000" b="0" i="0">
                <a:solidFill>
                  <a:schemeClr val="tx1"/>
                </a:solidFill>
                <a:latin typeface="Trebuchet MS"/>
                <a:cs typeface="Trebuchet MS"/>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12/7/2020</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000" b="0" i="0">
                <a:solidFill>
                  <a:schemeClr val="tx1"/>
                </a:solidFill>
                <a:latin typeface="Trebuchet MS"/>
                <a:cs typeface="Trebuchet MS"/>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12/7/2020</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12/7/2020</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7">
            <a:lum/>
          </a:blip>
          <a:srcRect/>
          <a:stretch>
            <a:fillRect t="-17000" b="-17000"/>
          </a:stretch>
        </a:blip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1931669" y="404437"/>
            <a:ext cx="8328660" cy="922019"/>
          </a:xfrm>
          <a:prstGeom prst="rect">
            <a:avLst/>
          </a:prstGeom>
        </p:spPr>
        <p:txBody>
          <a:bodyPr wrap="square" lIns="0" tIns="0" rIns="0" bIns="0">
            <a:spAutoFit/>
          </a:bodyPr>
          <a:lstStyle>
            <a:lvl1pPr>
              <a:defRPr sz="3000" b="0" i="0">
                <a:solidFill>
                  <a:schemeClr val="tx1"/>
                </a:solidFill>
                <a:latin typeface="Trebuchet MS"/>
                <a:cs typeface="Trebuchet MS"/>
              </a:defRPr>
            </a:lvl1pPr>
          </a:lstStyle>
          <a:p>
            <a:endParaRPr/>
          </a:p>
        </p:txBody>
      </p:sp>
      <p:sp>
        <p:nvSpPr>
          <p:cNvPr id="3" name="Holder 3"/>
          <p:cNvSpPr>
            <a:spLocks noGrp="1"/>
          </p:cNvSpPr>
          <p:nvPr>
            <p:ph type="body" idx="1"/>
          </p:nvPr>
        </p:nvSpPr>
        <p:spPr>
          <a:xfrm>
            <a:off x="609600" y="1577340"/>
            <a:ext cx="1097280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12/7/2020</a:t>
            </a:fld>
            <a:endParaRPr lang="en-US"/>
          </a:p>
        </p:txBody>
      </p:sp>
      <p:sp>
        <p:nvSpPr>
          <p:cNvPr id="6" name="Holder 6"/>
          <p:cNvSpPr>
            <a:spLocks noGrp="1"/>
          </p:cNvSpPr>
          <p:nvPr>
            <p:ph type="sldNum" sz="quarter" idx="7"/>
          </p:nvPr>
        </p:nvSpPr>
        <p:spPr>
          <a:xfrm>
            <a:off x="8778240" y="6377940"/>
            <a:ext cx="280416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8" Type="http://schemas.openxmlformats.org/officeDocument/2006/relationships/image" Target="../media/image21.jpg"/><Relationship Id="rId13" Type="http://schemas.openxmlformats.org/officeDocument/2006/relationships/image" Target="../media/image26.png"/><Relationship Id="rId3" Type="http://schemas.openxmlformats.org/officeDocument/2006/relationships/image" Target="../media/image16.png"/><Relationship Id="rId7" Type="http://schemas.openxmlformats.org/officeDocument/2006/relationships/image" Target="../media/image20.jpeg"/><Relationship Id="rId12" Type="http://schemas.openxmlformats.org/officeDocument/2006/relationships/image" Target="../media/image25.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9.jpg"/><Relationship Id="rId11" Type="http://schemas.openxmlformats.org/officeDocument/2006/relationships/image" Target="../media/image24.png"/><Relationship Id="rId5" Type="http://schemas.openxmlformats.org/officeDocument/2006/relationships/image" Target="../media/image18.png"/><Relationship Id="rId10" Type="http://schemas.openxmlformats.org/officeDocument/2006/relationships/image" Target="../media/image23.svg"/><Relationship Id="rId4" Type="http://schemas.openxmlformats.org/officeDocument/2006/relationships/image" Target="../media/image17.png"/><Relationship Id="rId9" Type="http://schemas.openxmlformats.org/officeDocument/2006/relationships/image" Target="../media/image22.png"/></Relationships>
</file>

<file path=ppt/slides/_rels/slide1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12192000" y="0"/>
                </a:moveTo>
                <a:lnTo>
                  <a:pt x="0" y="0"/>
                </a:lnTo>
                <a:lnTo>
                  <a:pt x="0" y="6857999"/>
                </a:lnTo>
                <a:lnTo>
                  <a:pt x="12192000" y="6857999"/>
                </a:lnTo>
                <a:lnTo>
                  <a:pt x="12192000" y="0"/>
                </a:lnTo>
                <a:close/>
              </a:path>
            </a:pathLst>
          </a:custGeom>
          <a:solidFill>
            <a:srgbClr val="D9D9D9"/>
          </a:solidFill>
        </p:spPr>
        <p:txBody>
          <a:bodyPr wrap="square" lIns="0" tIns="0" rIns="0" bIns="0" rtlCol="0"/>
          <a:lstStyle/>
          <a:p>
            <a:endParaRPr/>
          </a:p>
        </p:txBody>
      </p:sp>
      <p:grpSp>
        <p:nvGrpSpPr>
          <p:cNvPr id="3" name="object 3"/>
          <p:cNvGrpSpPr/>
          <p:nvPr/>
        </p:nvGrpSpPr>
        <p:grpSpPr>
          <a:xfrm>
            <a:off x="0" y="0"/>
            <a:ext cx="4421505" cy="6858000"/>
            <a:chOff x="0" y="0"/>
            <a:chExt cx="4421505" cy="6858000"/>
          </a:xfrm>
        </p:grpSpPr>
        <p:sp>
          <p:nvSpPr>
            <p:cNvPr id="4" name="object 4"/>
            <p:cNvSpPr/>
            <p:nvPr/>
          </p:nvSpPr>
          <p:spPr>
            <a:xfrm>
              <a:off x="0" y="0"/>
              <a:ext cx="4421505" cy="6858000"/>
            </a:xfrm>
            <a:custGeom>
              <a:avLst/>
              <a:gdLst/>
              <a:ahLst/>
              <a:cxnLst/>
              <a:rect l="l" t="t" r="r" b="b"/>
              <a:pathLst>
                <a:path w="4421505" h="6858000">
                  <a:moveTo>
                    <a:pt x="4352251" y="0"/>
                  </a:moveTo>
                  <a:lnTo>
                    <a:pt x="0" y="0"/>
                  </a:lnTo>
                  <a:lnTo>
                    <a:pt x="0" y="6857999"/>
                  </a:lnTo>
                  <a:lnTo>
                    <a:pt x="1013409" y="6857999"/>
                  </a:lnTo>
                  <a:lnTo>
                    <a:pt x="1145228" y="6782204"/>
                  </a:lnTo>
                  <a:lnTo>
                    <a:pt x="1186053" y="6757202"/>
                  </a:lnTo>
                  <a:lnTo>
                    <a:pt x="1226687" y="6731921"/>
                  </a:lnTo>
                  <a:lnTo>
                    <a:pt x="1267130" y="6706364"/>
                  </a:lnTo>
                  <a:lnTo>
                    <a:pt x="1307380" y="6680530"/>
                  </a:lnTo>
                  <a:lnTo>
                    <a:pt x="1347436" y="6654423"/>
                  </a:lnTo>
                  <a:lnTo>
                    <a:pt x="1387297" y="6628042"/>
                  </a:lnTo>
                  <a:lnTo>
                    <a:pt x="1426961" y="6601390"/>
                  </a:lnTo>
                  <a:lnTo>
                    <a:pt x="1466427" y="6574467"/>
                  </a:lnTo>
                  <a:lnTo>
                    <a:pt x="1505694" y="6547276"/>
                  </a:lnTo>
                  <a:lnTo>
                    <a:pt x="1544760" y="6519816"/>
                  </a:lnTo>
                  <a:lnTo>
                    <a:pt x="1583625" y="6492091"/>
                  </a:lnTo>
                  <a:lnTo>
                    <a:pt x="1622286" y="6464100"/>
                  </a:lnTo>
                  <a:lnTo>
                    <a:pt x="1660742" y="6435846"/>
                  </a:lnTo>
                  <a:lnTo>
                    <a:pt x="1698993" y="6407329"/>
                  </a:lnTo>
                  <a:lnTo>
                    <a:pt x="1737036" y="6378551"/>
                  </a:lnTo>
                  <a:lnTo>
                    <a:pt x="1774871" y="6349514"/>
                  </a:lnTo>
                  <a:lnTo>
                    <a:pt x="1812496" y="6320218"/>
                  </a:lnTo>
                  <a:lnTo>
                    <a:pt x="1849910" y="6290665"/>
                  </a:lnTo>
                  <a:lnTo>
                    <a:pt x="1887111" y="6260857"/>
                  </a:lnTo>
                  <a:lnTo>
                    <a:pt x="1924098" y="6230793"/>
                  </a:lnTo>
                  <a:lnTo>
                    <a:pt x="1960870" y="6200477"/>
                  </a:lnTo>
                  <a:lnTo>
                    <a:pt x="1997425" y="6169909"/>
                  </a:lnTo>
                  <a:lnTo>
                    <a:pt x="2033763" y="6139091"/>
                  </a:lnTo>
                  <a:lnTo>
                    <a:pt x="2069881" y="6108023"/>
                  </a:lnTo>
                  <a:lnTo>
                    <a:pt x="2105779" y="6076708"/>
                  </a:lnTo>
                  <a:lnTo>
                    <a:pt x="2141455" y="6045146"/>
                  </a:lnTo>
                  <a:lnTo>
                    <a:pt x="2176908" y="6013340"/>
                  </a:lnTo>
                  <a:lnTo>
                    <a:pt x="2212137" y="5981289"/>
                  </a:lnTo>
                  <a:lnTo>
                    <a:pt x="2247139" y="5948996"/>
                  </a:lnTo>
                  <a:lnTo>
                    <a:pt x="2281915" y="5916461"/>
                  </a:lnTo>
                  <a:lnTo>
                    <a:pt x="2316462" y="5883687"/>
                  </a:lnTo>
                  <a:lnTo>
                    <a:pt x="2350779" y="5850675"/>
                  </a:lnTo>
                  <a:lnTo>
                    <a:pt x="2384865" y="5817425"/>
                  </a:lnTo>
                  <a:lnTo>
                    <a:pt x="2418719" y="5783939"/>
                  </a:lnTo>
                  <a:lnTo>
                    <a:pt x="2452338" y="5750219"/>
                  </a:lnTo>
                  <a:lnTo>
                    <a:pt x="2485723" y="5716265"/>
                  </a:lnTo>
                  <a:lnTo>
                    <a:pt x="2518872" y="5682080"/>
                  </a:lnTo>
                  <a:lnTo>
                    <a:pt x="2551782" y="5647664"/>
                  </a:lnTo>
                  <a:lnTo>
                    <a:pt x="2584454" y="5613019"/>
                  </a:lnTo>
                  <a:lnTo>
                    <a:pt x="2616885" y="5578146"/>
                  </a:lnTo>
                  <a:lnTo>
                    <a:pt x="2649074" y="5543047"/>
                  </a:lnTo>
                  <a:lnTo>
                    <a:pt x="2681021" y="5507722"/>
                  </a:lnTo>
                  <a:lnTo>
                    <a:pt x="2712722" y="5472173"/>
                  </a:lnTo>
                  <a:lnTo>
                    <a:pt x="2744179" y="5436402"/>
                  </a:lnTo>
                  <a:lnTo>
                    <a:pt x="2775388" y="5400409"/>
                  </a:lnTo>
                  <a:lnTo>
                    <a:pt x="2806349" y="5364197"/>
                  </a:lnTo>
                  <a:lnTo>
                    <a:pt x="2837060" y="5327766"/>
                  </a:lnTo>
                  <a:lnTo>
                    <a:pt x="2867520" y="5291117"/>
                  </a:lnTo>
                  <a:lnTo>
                    <a:pt x="2897728" y="5254253"/>
                  </a:lnTo>
                  <a:lnTo>
                    <a:pt x="2927682" y="5217174"/>
                  </a:lnTo>
                  <a:lnTo>
                    <a:pt x="2957382" y="5179882"/>
                  </a:lnTo>
                  <a:lnTo>
                    <a:pt x="2986824" y="5142377"/>
                  </a:lnTo>
                  <a:lnTo>
                    <a:pt x="3016010" y="5104662"/>
                  </a:lnTo>
                  <a:lnTo>
                    <a:pt x="3044936" y="5066738"/>
                  </a:lnTo>
                  <a:lnTo>
                    <a:pt x="3073602" y="5028606"/>
                  </a:lnTo>
                  <a:lnTo>
                    <a:pt x="3102006" y="4990267"/>
                  </a:lnTo>
                  <a:lnTo>
                    <a:pt x="3130148" y="4951722"/>
                  </a:lnTo>
                  <a:lnTo>
                    <a:pt x="3158025" y="4912974"/>
                  </a:lnTo>
                  <a:lnTo>
                    <a:pt x="3185637" y="4874023"/>
                  </a:lnTo>
                  <a:lnTo>
                    <a:pt x="3212981" y="4834871"/>
                  </a:lnTo>
                  <a:lnTo>
                    <a:pt x="3240058" y="4795518"/>
                  </a:lnTo>
                  <a:lnTo>
                    <a:pt x="3266865" y="4755967"/>
                  </a:lnTo>
                  <a:lnTo>
                    <a:pt x="3293400" y="4716218"/>
                  </a:lnTo>
                  <a:lnTo>
                    <a:pt x="3319664" y="4676274"/>
                  </a:lnTo>
                  <a:lnTo>
                    <a:pt x="3345654" y="4636134"/>
                  </a:lnTo>
                  <a:lnTo>
                    <a:pt x="3371370" y="4595801"/>
                  </a:lnTo>
                  <a:lnTo>
                    <a:pt x="3396809" y="4555276"/>
                  </a:lnTo>
                  <a:lnTo>
                    <a:pt x="3421970" y="4514561"/>
                  </a:lnTo>
                  <a:lnTo>
                    <a:pt x="3446853" y="4473655"/>
                  </a:lnTo>
                  <a:lnTo>
                    <a:pt x="3471456" y="4432562"/>
                  </a:lnTo>
                  <a:lnTo>
                    <a:pt x="3495777" y="4391282"/>
                  </a:lnTo>
                  <a:lnTo>
                    <a:pt x="3519815" y="4349816"/>
                  </a:lnTo>
                  <a:lnTo>
                    <a:pt x="3543569" y="4308167"/>
                  </a:lnTo>
                  <a:lnTo>
                    <a:pt x="3567037" y="4266334"/>
                  </a:lnTo>
                  <a:lnTo>
                    <a:pt x="3590219" y="4224320"/>
                  </a:lnTo>
                  <a:lnTo>
                    <a:pt x="3613113" y="4182126"/>
                  </a:lnTo>
                  <a:lnTo>
                    <a:pt x="3635717" y="4139753"/>
                  </a:lnTo>
                  <a:lnTo>
                    <a:pt x="3658030" y="4097203"/>
                  </a:lnTo>
                  <a:lnTo>
                    <a:pt x="3680052" y="4054476"/>
                  </a:lnTo>
                  <a:lnTo>
                    <a:pt x="3701779" y="4011574"/>
                  </a:lnTo>
                  <a:lnTo>
                    <a:pt x="3723212" y="3968499"/>
                  </a:lnTo>
                  <a:lnTo>
                    <a:pt x="3744349" y="3925252"/>
                  </a:lnTo>
                  <a:lnTo>
                    <a:pt x="3765189" y="3881834"/>
                  </a:lnTo>
                  <a:lnTo>
                    <a:pt x="3785730" y="3838246"/>
                  </a:lnTo>
                  <a:lnTo>
                    <a:pt x="3805970" y="3794490"/>
                  </a:lnTo>
                  <a:lnTo>
                    <a:pt x="3825910" y="3750567"/>
                  </a:lnTo>
                  <a:lnTo>
                    <a:pt x="3845546" y="3706479"/>
                  </a:lnTo>
                  <a:lnTo>
                    <a:pt x="3864879" y="3662226"/>
                  </a:lnTo>
                  <a:lnTo>
                    <a:pt x="3883906" y="3617811"/>
                  </a:lnTo>
                  <a:lnTo>
                    <a:pt x="3902626" y="3573234"/>
                  </a:lnTo>
                  <a:lnTo>
                    <a:pt x="3921039" y="3528496"/>
                  </a:lnTo>
                  <a:lnTo>
                    <a:pt x="3939142" y="3483600"/>
                  </a:lnTo>
                  <a:lnTo>
                    <a:pt x="3956934" y="3438546"/>
                  </a:lnTo>
                  <a:lnTo>
                    <a:pt x="3974415" y="3393335"/>
                  </a:lnTo>
                  <a:lnTo>
                    <a:pt x="3991582" y="3347970"/>
                  </a:lnTo>
                  <a:lnTo>
                    <a:pt x="4008434" y="3302451"/>
                  </a:lnTo>
                  <a:lnTo>
                    <a:pt x="4024971" y="3256780"/>
                  </a:lnTo>
                  <a:lnTo>
                    <a:pt x="4041190" y="3210958"/>
                  </a:lnTo>
                  <a:lnTo>
                    <a:pt x="4057091" y="3164986"/>
                  </a:lnTo>
                  <a:lnTo>
                    <a:pt x="4072671" y="3118866"/>
                  </a:lnTo>
                  <a:lnTo>
                    <a:pt x="4087930" y="3072598"/>
                  </a:lnTo>
                  <a:lnTo>
                    <a:pt x="4102867" y="3026186"/>
                  </a:lnTo>
                  <a:lnTo>
                    <a:pt x="4117480" y="2979628"/>
                  </a:lnTo>
                  <a:lnTo>
                    <a:pt x="4131767" y="2932928"/>
                  </a:lnTo>
                  <a:lnTo>
                    <a:pt x="4145728" y="2886086"/>
                  </a:lnTo>
                  <a:lnTo>
                    <a:pt x="4159361" y="2839104"/>
                  </a:lnTo>
                  <a:lnTo>
                    <a:pt x="4172665" y="2791982"/>
                  </a:lnTo>
                  <a:lnTo>
                    <a:pt x="4185638" y="2744723"/>
                  </a:lnTo>
                  <a:lnTo>
                    <a:pt x="4198279" y="2697327"/>
                  </a:lnTo>
                  <a:lnTo>
                    <a:pt x="4210587" y="2649797"/>
                  </a:lnTo>
                  <a:lnTo>
                    <a:pt x="4222561" y="2602132"/>
                  </a:lnTo>
                  <a:lnTo>
                    <a:pt x="4234198" y="2554335"/>
                  </a:lnTo>
                  <a:lnTo>
                    <a:pt x="4245499" y="2506407"/>
                  </a:lnTo>
                  <a:lnTo>
                    <a:pt x="4256460" y="2458350"/>
                  </a:lnTo>
                  <a:lnTo>
                    <a:pt x="4267083" y="2410163"/>
                  </a:lnTo>
                  <a:lnTo>
                    <a:pt x="4277363" y="2361850"/>
                  </a:lnTo>
                  <a:lnTo>
                    <a:pt x="4287302" y="2313411"/>
                  </a:lnTo>
                  <a:lnTo>
                    <a:pt x="4296896" y="2264848"/>
                  </a:lnTo>
                  <a:lnTo>
                    <a:pt x="4306146" y="2216161"/>
                  </a:lnTo>
                  <a:lnTo>
                    <a:pt x="4315049" y="2167352"/>
                  </a:lnTo>
                  <a:lnTo>
                    <a:pt x="4323604" y="2118423"/>
                  </a:lnTo>
                  <a:lnTo>
                    <a:pt x="4331810" y="2069375"/>
                  </a:lnTo>
                  <a:lnTo>
                    <a:pt x="4339665" y="2020209"/>
                  </a:lnTo>
                  <a:lnTo>
                    <a:pt x="4347169" y="1970927"/>
                  </a:lnTo>
                  <a:lnTo>
                    <a:pt x="4354319" y="1921529"/>
                  </a:lnTo>
                  <a:lnTo>
                    <a:pt x="4361116" y="1872017"/>
                  </a:lnTo>
                  <a:lnTo>
                    <a:pt x="4367556" y="1822393"/>
                  </a:lnTo>
                  <a:lnTo>
                    <a:pt x="4373639" y="1772658"/>
                  </a:lnTo>
                  <a:lnTo>
                    <a:pt x="4379364" y="1722813"/>
                  </a:lnTo>
                  <a:lnTo>
                    <a:pt x="4384729" y="1672859"/>
                  </a:lnTo>
                  <a:lnTo>
                    <a:pt x="4389734" y="1622798"/>
                  </a:lnTo>
                  <a:lnTo>
                    <a:pt x="4394375" y="1572631"/>
                  </a:lnTo>
                  <a:lnTo>
                    <a:pt x="4398653" y="1522359"/>
                  </a:lnTo>
                  <a:lnTo>
                    <a:pt x="4402566" y="1471985"/>
                  </a:lnTo>
                  <a:lnTo>
                    <a:pt x="4406113" y="1421508"/>
                  </a:lnTo>
                  <a:lnTo>
                    <a:pt x="4409292" y="1370931"/>
                  </a:lnTo>
                  <a:lnTo>
                    <a:pt x="4412102" y="1320254"/>
                  </a:lnTo>
                  <a:lnTo>
                    <a:pt x="4414541" y="1269480"/>
                  </a:lnTo>
                  <a:lnTo>
                    <a:pt x="4416609" y="1218609"/>
                  </a:lnTo>
                  <a:lnTo>
                    <a:pt x="4418304" y="1167642"/>
                  </a:lnTo>
                  <a:lnTo>
                    <a:pt x="4419624" y="1116582"/>
                  </a:lnTo>
                  <a:lnTo>
                    <a:pt x="4420569" y="1065429"/>
                  </a:lnTo>
                  <a:lnTo>
                    <a:pt x="4421137" y="1014184"/>
                  </a:lnTo>
                  <a:lnTo>
                    <a:pt x="4421327" y="962850"/>
                  </a:lnTo>
                  <a:lnTo>
                    <a:pt x="4421145" y="912560"/>
                  </a:lnTo>
                  <a:lnTo>
                    <a:pt x="4420600" y="862357"/>
                  </a:lnTo>
                  <a:lnTo>
                    <a:pt x="4419693" y="812242"/>
                  </a:lnTo>
                  <a:lnTo>
                    <a:pt x="4418426" y="762216"/>
                  </a:lnTo>
                  <a:lnTo>
                    <a:pt x="4416799" y="712280"/>
                  </a:lnTo>
                  <a:lnTo>
                    <a:pt x="4414815" y="662437"/>
                  </a:lnTo>
                  <a:lnTo>
                    <a:pt x="4412473" y="612686"/>
                  </a:lnTo>
                  <a:lnTo>
                    <a:pt x="4409776" y="563029"/>
                  </a:lnTo>
                  <a:lnTo>
                    <a:pt x="4406725" y="513467"/>
                  </a:lnTo>
                  <a:lnTo>
                    <a:pt x="4403321" y="464002"/>
                  </a:lnTo>
                  <a:lnTo>
                    <a:pt x="4399565" y="414635"/>
                  </a:lnTo>
                  <a:lnTo>
                    <a:pt x="4395458" y="365366"/>
                  </a:lnTo>
                  <a:lnTo>
                    <a:pt x="4391002" y="316198"/>
                  </a:lnTo>
                  <a:lnTo>
                    <a:pt x="4386199" y="267131"/>
                  </a:lnTo>
                  <a:lnTo>
                    <a:pt x="4352251" y="0"/>
                  </a:lnTo>
                  <a:close/>
                </a:path>
              </a:pathLst>
            </a:custGeom>
            <a:solidFill>
              <a:srgbClr val="FFFFFF">
                <a:alpha val="79998"/>
              </a:srgbClr>
            </a:solidFill>
          </p:spPr>
          <p:txBody>
            <a:bodyPr wrap="square" lIns="0" tIns="0" rIns="0" bIns="0" rtlCol="0"/>
            <a:lstStyle/>
            <a:p>
              <a:endParaRPr/>
            </a:p>
          </p:txBody>
        </p:sp>
        <p:sp>
          <p:nvSpPr>
            <p:cNvPr id="5" name="object 5"/>
            <p:cNvSpPr/>
            <p:nvPr/>
          </p:nvSpPr>
          <p:spPr>
            <a:xfrm>
              <a:off x="1" y="0"/>
              <a:ext cx="4232275" cy="6858000"/>
            </a:xfrm>
            <a:custGeom>
              <a:avLst/>
              <a:gdLst/>
              <a:ahLst/>
              <a:cxnLst/>
              <a:rect l="l" t="t" r="r" b="b"/>
              <a:pathLst>
                <a:path w="4232275" h="6858000">
                  <a:moveTo>
                    <a:pt x="4161852" y="0"/>
                  </a:moveTo>
                  <a:lnTo>
                    <a:pt x="0" y="0"/>
                  </a:lnTo>
                  <a:lnTo>
                    <a:pt x="0" y="6857999"/>
                  </a:lnTo>
                  <a:lnTo>
                    <a:pt x="645059" y="6857999"/>
                  </a:lnTo>
                  <a:lnTo>
                    <a:pt x="758007" y="6800151"/>
                  </a:lnTo>
                  <a:lnTo>
                    <a:pt x="800147" y="6777061"/>
                  </a:lnTo>
                  <a:lnTo>
                    <a:pt x="842101" y="6753676"/>
                  </a:lnTo>
                  <a:lnTo>
                    <a:pt x="883868" y="6729996"/>
                  </a:lnTo>
                  <a:lnTo>
                    <a:pt x="925447" y="6706024"/>
                  </a:lnTo>
                  <a:lnTo>
                    <a:pt x="966835" y="6681762"/>
                  </a:lnTo>
                  <a:lnTo>
                    <a:pt x="1008032" y="6657209"/>
                  </a:lnTo>
                  <a:lnTo>
                    <a:pt x="1049035" y="6632368"/>
                  </a:lnTo>
                  <a:lnTo>
                    <a:pt x="1089845" y="6607241"/>
                  </a:lnTo>
                  <a:lnTo>
                    <a:pt x="1130458" y="6581828"/>
                  </a:lnTo>
                  <a:lnTo>
                    <a:pt x="1170875" y="6556131"/>
                  </a:lnTo>
                  <a:lnTo>
                    <a:pt x="1211093" y="6530151"/>
                  </a:lnTo>
                  <a:lnTo>
                    <a:pt x="1251111" y="6503890"/>
                  </a:lnTo>
                  <a:lnTo>
                    <a:pt x="1290928" y="6477349"/>
                  </a:lnTo>
                  <a:lnTo>
                    <a:pt x="1330542" y="6450530"/>
                  </a:lnTo>
                  <a:lnTo>
                    <a:pt x="1369952" y="6423433"/>
                  </a:lnTo>
                  <a:lnTo>
                    <a:pt x="1409156" y="6396061"/>
                  </a:lnTo>
                  <a:lnTo>
                    <a:pt x="1448154" y="6368415"/>
                  </a:lnTo>
                  <a:lnTo>
                    <a:pt x="1486943" y="6340496"/>
                  </a:lnTo>
                  <a:lnTo>
                    <a:pt x="1525523" y="6312305"/>
                  </a:lnTo>
                  <a:lnTo>
                    <a:pt x="1563891" y="6283844"/>
                  </a:lnTo>
                  <a:lnTo>
                    <a:pt x="1602047" y="6255115"/>
                  </a:lnTo>
                  <a:lnTo>
                    <a:pt x="1639989" y="6226118"/>
                  </a:lnTo>
                  <a:lnTo>
                    <a:pt x="1677716" y="6196856"/>
                  </a:lnTo>
                  <a:lnTo>
                    <a:pt x="1715226" y="6167328"/>
                  </a:lnTo>
                  <a:lnTo>
                    <a:pt x="1752518" y="6137538"/>
                  </a:lnTo>
                  <a:lnTo>
                    <a:pt x="1789591" y="6107487"/>
                  </a:lnTo>
                  <a:lnTo>
                    <a:pt x="1826443" y="6077174"/>
                  </a:lnTo>
                  <a:lnTo>
                    <a:pt x="1863072" y="6046603"/>
                  </a:lnTo>
                  <a:lnTo>
                    <a:pt x="1899478" y="6015775"/>
                  </a:lnTo>
                  <a:lnTo>
                    <a:pt x="1935658" y="5984690"/>
                  </a:lnTo>
                  <a:lnTo>
                    <a:pt x="1971612" y="5953351"/>
                  </a:lnTo>
                  <a:lnTo>
                    <a:pt x="2007339" y="5921758"/>
                  </a:lnTo>
                  <a:lnTo>
                    <a:pt x="2042836" y="5889914"/>
                  </a:lnTo>
                  <a:lnTo>
                    <a:pt x="2078102" y="5857819"/>
                  </a:lnTo>
                  <a:lnTo>
                    <a:pt x="2113136" y="5825475"/>
                  </a:lnTo>
                  <a:lnTo>
                    <a:pt x="2147937" y="5792883"/>
                  </a:lnTo>
                  <a:lnTo>
                    <a:pt x="2182503" y="5760045"/>
                  </a:lnTo>
                  <a:lnTo>
                    <a:pt x="2216832" y="5726962"/>
                  </a:lnTo>
                  <a:lnTo>
                    <a:pt x="2250924" y="5693636"/>
                  </a:lnTo>
                  <a:lnTo>
                    <a:pt x="2284777" y="5660067"/>
                  </a:lnTo>
                  <a:lnTo>
                    <a:pt x="2318390" y="5626258"/>
                  </a:lnTo>
                  <a:lnTo>
                    <a:pt x="2351760" y="5592209"/>
                  </a:lnTo>
                  <a:lnTo>
                    <a:pt x="2384888" y="5557922"/>
                  </a:lnTo>
                  <a:lnTo>
                    <a:pt x="2417770" y="5523399"/>
                  </a:lnTo>
                  <a:lnTo>
                    <a:pt x="2450407" y="5488641"/>
                  </a:lnTo>
                  <a:lnTo>
                    <a:pt x="2482796" y="5453649"/>
                  </a:lnTo>
                  <a:lnTo>
                    <a:pt x="2514937" y="5418425"/>
                  </a:lnTo>
                  <a:lnTo>
                    <a:pt x="2546827" y="5382970"/>
                  </a:lnTo>
                  <a:lnTo>
                    <a:pt x="2578465" y="5347285"/>
                  </a:lnTo>
                  <a:lnTo>
                    <a:pt x="2609851" y="5311372"/>
                  </a:lnTo>
                  <a:lnTo>
                    <a:pt x="2640982" y="5275233"/>
                  </a:lnTo>
                  <a:lnTo>
                    <a:pt x="2671857" y="5238868"/>
                  </a:lnTo>
                  <a:lnTo>
                    <a:pt x="2702475" y="5202279"/>
                  </a:lnTo>
                  <a:lnTo>
                    <a:pt x="2732834" y="5165468"/>
                  </a:lnTo>
                  <a:lnTo>
                    <a:pt x="2762933" y="5128435"/>
                  </a:lnTo>
                  <a:lnTo>
                    <a:pt x="2792771" y="5091183"/>
                  </a:lnTo>
                  <a:lnTo>
                    <a:pt x="2822346" y="5053713"/>
                  </a:lnTo>
                  <a:lnTo>
                    <a:pt x="2851657" y="5016025"/>
                  </a:lnTo>
                  <a:lnTo>
                    <a:pt x="2880702" y="4978122"/>
                  </a:lnTo>
                  <a:lnTo>
                    <a:pt x="2909480" y="4940005"/>
                  </a:lnTo>
                  <a:lnTo>
                    <a:pt x="2937989" y="4901675"/>
                  </a:lnTo>
                  <a:lnTo>
                    <a:pt x="2966229" y="4863134"/>
                  </a:lnTo>
                  <a:lnTo>
                    <a:pt x="2994198" y="4824383"/>
                  </a:lnTo>
                  <a:lnTo>
                    <a:pt x="3021894" y="4785423"/>
                  </a:lnTo>
                  <a:lnTo>
                    <a:pt x="3049316" y="4746256"/>
                  </a:lnTo>
                  <a:lnTo>
                    <a:pt x="3076462" y="4706883"/>
                  </a:lnTo>
                  <a:lnTo>
                    <a:pt x="3103332" y="4667306"/>
                  </a:lnTo>
                  <a:lnTo>
                    <a:pt x="3129924" y="4627526"/>
                  </a:lnTo>
                  <a:lnTo>
                    <a:pt x="3156236" y="4587545"/>
                  </a:lnTo>
                  <a:lnTo>
                    <a:pt x="3182267" y="4547363"/>
                  </a:lnTo>
                  <a:lnTo>
                    <a:pt x="3208015" y="4506982"/>
                  </a:lnTo>
                  <a:lnTo>
                    <a:pt x="3233480" y="4466405"/>
                  </a:lnTo>
                  <a:lnTo>
                    <a:pt x="3258659" y="4425631"/>
                  </a:lnTo>
                  <a:lnTo>
                    <a:pt x="3283552" y="4384662"/>
                  </a:lnTo>
                  <a:lnTo>
                    <a:pt x="3308157" y="4343501"/>
                  </a:lnTo>
                  <a:lnTo>
                    <a:pt x="3332473" y="4302147"/>
                  </a:lnTo>
                  <a:lnTo>
                    <a:pt x="3356498" y="4260604"/>
                  </a:lnTo>
                  <a:lnTo>
                    <a:pt x="3380230" y="4218871"/>
                  </a:lnTo>
                  <a:lnTo>
                    <a:pt x="3403669" y="4176951"/>
                  </a:lnTo>
                  <a:lnTo>
                    <a:pt x="3426813" y="4134844"/>
                  </a:lnTo>
                  <a:lnTo>
                    <a:pt x="3449661" y="4092553"/>
                  </a:lnTo>
                  <a:lnTo>
                    <a:pt x="3472210" y="4050078"/>
                  </a:lnTo>
                  <a:lnTo>
                    <a:pt x="3494461" y="4007422"/>
                  </a:lnTo>
                  <a:lnTo>
                    <a:pt x="3516411" y="3964585"/>
                  </a:lnTo>
                  <a:lnTo>
                    <a:pt x="3538059" y="3921568"/>
                  </a:lnTo>
                  <a:lnTo>
                    <a:pt x="3559404" y="3878374"/>
                  </a:lnTo>
                  <a:lnTo>
                    <a:pt x="3580444" y="3835004"/>
                  </a:lnTo>
                  <a:lnTo>
                    <a:pt x="3601178" y="3791458"/>
                  </a:lnTo>
                  <a:lnTo>
                    <a:pt x="3621604" y="3747739"/>
                  </a:lnTo>
                  <a:lnTo>
                    <a:pt x="3641721" y="3703847"/>
                  </a:lnTo>
                  <a:lnTo>
                    <a:pt x="3661528" y="3659785"/>
                  </a:lnTo>
                  <a:lnTo>
                    <a:pt x="3681023" y="3615554"/>
                  </a:lnTo>
                  <a:lnTo>
                    <a:pt x="3700205" y="3571154"/>
                  </a:lnTo>
                  <a:lnTo>
                    <a:pt x="3719072" y="3526588"/>
                  </a:lnTo>
                  <a:lnTo>
                    <a:pt x="3737624" y="3481857"/>
                  </a:lnTo>
                  <a:lnTo>
                    <a:pt x="3755858" y="3436961"/>
                  </a:lnTo>
                  <a:lnTo>
                    <a:pt x="3773773" y="3391904"/>
                  </a:lnTo>
                  <a:lnTo>
                    <a:pt x="3791368" y="3346685"/>
                  </a:lnTo>
                  <a:lnTo>
                    <a:pt x="3808641" y="3301307"/>
                  </a:lnTo>
                  <a:lnTo>
                    <a:pt x="3825592" y="3255770"/>
                  </a:lnTo>
                  <a:lnTo>
                    <a:pt x="3842218" y="3210077"/>
                  </a:lnTo>
                  <a:lnTo>
                    <a:pt x="3858519" y="3164229"/>
                  </a:lnTo>
                  <a:lnTo>
                    <a:pt x="3874492" y="3118226"/>
                  </a:lnTo>
                  <a:lnTo>
                    <a:pt x="3890137" y="3072071"/>
                  </a:lnTo>
                  <a:lnTo>
                    <a:pt x="3905452" y="3025764"/>
                  </a:lnTo>
                  <a:lnTo>
                    <a:pt x="3920436" y="2979308"/>
                  </a:lnTo>
                  <a:lnTo>
                    <a:pt x="3935086" y="2932703"/>
                  </a:lnTo>
                  <a:lnTo>
                    <a:pt x="3949403" y="2885951"/>
                  </a:lnTo>
                  <a:lnTo>
                    <a:pt x="3963384" y="2839053"/>
                  </a:lnTo>
                  <a:lnTo>
                    <a:pt x="3977028" y="2792012"/>
                  </a:lnTo>
                  <a:lnTo>
                    <a:pt x="3990334" y="2744827"/>
                  </a:lnTo>
                  <a:lnTo>
                    <a:pt x="4003300" y="2697501"/>
                  </a:lnTo>
                  <a:lnTo>
                    <a:pt x="4015925" y="2650035"/>
                  </a:lnTo>
                  <a:lnTo>
                    <a:pt x="4028208" y="2602431"/>
                  </a:lnTo>
                  <a:lnTo>
                    <a:pt x="4040146" y="2554689"/>
                  </a:lnTo>
                  <a:lnTo>
                    <a:pt x="4051740" y="2506811"/>
                  </a:lnTo>
                  <a:lnTo>
                    <a:pt x="4062986" y="2458799"/>
                  </a:lnTo>
                  <a:lnTo>
                    <a:pt x="4073885" y="2410653"/>
                  </a:lnTo>
                  <a:lnTo>
                    <a:pt x="4084434" y="2362377"/>
                  </a:lnTo>
                  <a:lnTo>
                    <a:pt x="4094632" y="2313969"/>
                  </a:lnTo>
                  <a:lnTo>
                    <a:pt x="4104477" y="2265433"/>
                  </a:lnTo>
                  <a:lnTo>
                    <a:pt x="4113969" y="2216770"/>
                  </a:lnTo>
                  <a:lnTo>
                    <a:pt x="4123106" y="2167980"/>
                  </a:lnTo>
                  <a:lnTo>
                    <a:pt x="4131886" y="2119066"/>
                  </a:lnTo>
                  <a:lnTo>
                    <a:pt x="4140309" y="2070029"/>
                  </a:lnTo>
                  <a:lnTo>
                    <a:pt x="4148372" y="2020869"/>
                  </a:lnTo>
                  <a:lnTo>
                    <a:pt x="4156074" y="1971590"/>
                  </a:lnTo>
                  <a:lnTo>
                    <a:pt x="4163415" y="1922191"/>
                  </a:lnTo>
                  <a:lnTo>
                    <a:pt x="4170392" y="1872674"/>
                  </a:lnTo>
                  <a:lnTo>
                    <a:pt x="4177004" y="1823042"/>
                  </a:lnTo>
                  <a:lnTo>
                    <a:pt x="4183249" y="1773294"/>
                  </a:lnTo>
                  <a:lnTo>
                    <a:pt x="4189127" y="1723433"/>
                  </a:lnTo>
                  <a:lnTo>
                    <a:pt x="4194636" y="1673460"/>
                  </a:lnTo>
                  <a:lnTo>
                    <a:pt x="4199774" y="1623376"/>
                  </a:lnTo>
                  <a:lnTo>
                    <a:pt x="4204541" y="1573183"/>
                  </a:lnTo>
                  <a:lnTo>
                    <a:pt x="4208934" y="1522882"/>
                  </a:lnTo>
                  <a:lnTo>
                    <a:pt x="4212953" y="1472474"/>
                  </a:lnTo>
                  <a:lnTo>
                    <a:pt x="4216595" y="1421961"/>
                  </a:lnTo>
                  <a:lnTo>
                    <a:pt x="4219860" y="1371345"/>
                  </a:lnTo>
                  <a:lnTo>
                    <a:pt x="4222746" y="1320627"/>
                  </a:lnTo>
                  <a:lnTo>
                    <a:pt x="4225252" y="1269807"/>
                  </a:lnTo>
                  <a:lnTo>
                    <a:pt x="4227376" y="1218888"/>
                  </a:lnTo>
                  <a:lnTo>
                    <a:pt x="4229117" y="1167871"/>
                  </a:lnTo>
                  <a:lnTo>
                    <a:pt x="4230474" y="1116757"/>
                  </a:lnTo>
                  <a:lnTo>
                    <a:pt x="4231444" y="1065548"/>
                  </a:lnTo>
                  <a:lnTo>
                    <a:pt x="4232028" y="1014245"/>
                  </a:lnTo>
                  <a:lnTo>
                    <a:pt x="4232223" y="962850"/>
                  </a:lnTo>
                  <a:lnTo>
                    <a:pt x="4232017" y="910016"/>
                  </a:lnTo>
                  <a:lnTo>
                    <a:pt x="4231401" y="857280"/>
                  </a:lnTo>
                  <a:lnTo>
                    <a:pt x="4230375" y="804644"/>
                  </a:lnTo>
                  <a:lnTo>
                    <a:pt x="4228942" y="752109"/>
                  </a:lnTo>
                  <a:lnTo>
                    <a:pt x="4227103" y="699677"/>
                  </a:lnTo>
                  <a:lnTo>
                    <a:pt x="4224860" y="647349"/>
                  </a:lnTo>
                  <a:lnTo>
                    <a:pt x="4222213" y="595127"/>
                  </a:lnTo>
                  <a:lnTo>
                    <a:pt x="4219165" y="543011"/>
                  </a:lnTo>
                  <a:lnTo>
                    <a:pt x="4215718" y="491004"/>
                  </a:lnTo>
                  <a:lnTo>
                    <a:pt x="4211871" y="439106"/>
                  </a:lnTo>
                  <a:lnTo>
                    <a:pt x="4207629" y="387320"/>
                  </a:lnTo>
                  <a:lnTo>
                    <a:pt x="4202990" y="335646"/>
                  </a:lnTo>
                  <a:lnTo>
                    <a:pt x="4197958" y="284086"/>
                  </a:lnTo>
                  <a:lnTo>
                    <a:pt x="4161852" y="0"/>
                  </a:lnTo>
                  <a:close/>
                </a:path>
              </a:pathLst>
            </a:custGeom>
            <a:solidFill>
              <a:srgbClr val="404040"/>
            </a:solidFill>
          </p:spPr>
          <p:txBody>
            <a:bodyPr wrap="square" lIns="0" tIns="0" rIns="0" bIns="0" rtlCol="0"/>
            <a:lstStyle/>
            <a:p>
              <a:endParaRPr/>
            </a:p>
          </p:txBody>
        </p:sp>
      </p:grpSp>
      <p:sp>
        <p:nvSpPr>
          <p:cNvPr id="6" name="object 6"/>
          <p:cNvSpPr txBox="1"/>
          <p:nvPr/>
        </p:nvSpPr>
        <p:spPr>
          <a:xfrm>
            <a:off x="883411" y="1355852"/>
            <a:ext cx="2287270" cy="1564640"/>
          </a:xfrm>
          <a:prstGeom prst="rect">
            <a:avLst/>
          </a:prstGeom>
        </p:spPr>
        <p:txBody>
          <a:bodyPr vert="horz" wrap="square" lIns="0" tIns="66040" rIns="0" bIns="0" rtlCol="0">
            <a:spAutoFit/>
          </a:bodyPr>
          <a:lstStyle/>
          <a:p>
            <a:pPr marL="12700" marR="5080">
              <a:lnSpc>
                <a:spcPct val="90300"/>
              </a:lnSpc>
              <a:spcBef>
                <a:spcPts val="520"/>
              </a:spcBef>
            </a:pPr>
            <a:r>
              <a:rPr sz="3600" spc="-125" dirty="0">
                <a:solidFill>
                  <a:srgbClr val="FFFFFF"/>
                </a:solidFill>
                <a:latin typeface="Trebuchet MS"/>
                <a:cs typeface="Trebuchet MS"/>
              </a:rPr>
              <a:t>COVID-19  </a:t>
            </a:r>
            <a:r>
              <a:rPr sz="3600" spc="25" dirty="0">
                <a:solidFill>
                  <a:srgbClr val="FFFFFF"/>
                </a:solidFill>
                <a:latin typeface="Trebuchet MS"/>
                <a:cs typeface="Trebuchet MS"/>
              </a:rPr>
              <a:t>HOME</a:t>
            </a:r>
            <a:r>
              <a:rPr sz="3600" spc="-355" dirty="0">
                <a:solidFill>
                  <a:srgbClr val="FFFFFF"/>
                </a:solidFill>
                <a:latin typeface="Trebuchet MS"/>
                <a:cs typeface="Trebuchet MS"/>
              </a:rPr>
              <a:t> </a:t>
            </a:r>
            <a:r>
              <a:rPr sz="3600" spc="-175" dirty="0">
                <a:solidFill>
                  <a:srgbClr val="FFFFFF"/>
                </a:solidFill>
                <a:latin typeface="Trebuchet MS"/>
                <a:cs typeface="Trebuchet MS"/>
              </a:rPr>
              <a:t>CARE  </a:t>
            </a:r>
            <a:r>
              <a:rPr sz="3600" spc="-250" dirty="0">
                <a:solidFill>
                  <a:srgbClr val="FFFFFF"/>
                </a:solidFill>
                <a:latin typeface="Trebuchet MS"/>
                <a:cs typeface="Trebuchet MS"/>
              </a:rPr>
              <a:t>KIT</a:t>
            </a:r>
            <a:endParaRPr sz="3600">
              <a:latin typeface="Trebuchet MS"/>
              <a:cs typeface="Trebuchet MS"/>
            </a:endParaRPr>
          </a:p>
        </p:txBody>
      </p:sp>
      <p:sp>
        <p:nvSpPr>
          <p:cNvPr id="7" name="object 7"/>
          <p:cNvSpPr txBox="1"/>
          <p:nvPr/>
        </p:nvSpPr>
        <p:spPr>
          <a:xfrm>
            <a:off x="5277739" y="1394459"/>
            <a:ext cx="1801495" cy="330200"/>
          </a:xfrm>
          <a:prstGeom prst="rect">
            <a:avLst/>
          </a:prstGeom>
        </p:spPr>
        <p:txBody>
          <a:bodyPr vert="horz" wrap="square" lIns="0" tIns="12700" rIns="0" bIns="0" rtlCol="0">
            <a:spAutoFit/>
          </a:bodyPr>
          <a:lstStyle/>
          <a:p>
            <a:pPr marL="240665" indent="-228600">
              <a:lnSpc>
                <a:spcPct val="100000"/>
              </a:lnSpc>
              <a:spcBef>
                <a:spcPts val="100"/>
              </a:spcBef>
              <a:buFont typeface="Arial"/>
              <a:buChar char="•"/>
              <a:tabLst>
                <a:tab pos="240665" algn="l"/>
                <a:tab pos="241300" algn="l"/>
              </a:tabLst>
            </a:pPr>
            <a:r>
              <a:rPr sz="2000" spc="-65" dirty="0">
                <a:latin typeface="Trebuchet MS"/>
                <a:cs typeface="Trebuchet MS"/>
              </a:rPr>
              <a:t>GROUP </a:t>
            </a:r>
            <a:r>
              <a:rPr sz="2000" spc="-90" dirty="0">
                <a:latin typeface="Trebuchet MS"/>
                <a:cs typeface="Trebuchet MS"/>
              </a:rPr>
              <a:t>ID:</a:t>
            </a:r>
            <a:r>
              <a:rPr sz="2000" spc="-300" dirty="0">
                <a:latin typeface="Trebuchet MS"/>
                <a:cs typeface="Trebuchet MS"/>
              </a:rPr>
              <a:t> </a:t>
            </a:r>
            <a:r>
              <a:rPr sz="2000" spc="-40" dirty="0">
                <a:latin typeface="Trebuchet MS"/>
                <a:cs typeface="Trebuchet MS"/>
              </a:rPr>
              <a:t>777</a:t>
            </a:r>
            <a:endParaRPr sz="2000">
              <a:latin typeface="Trebuchet MS"/>
              <a:cs typeface="Trebuchet MS"/>
            </a:endParaRPr>
          </a:p>
        </p:txBody>
      </p:sp>
      <p:sp>
        <p:nvSpPr>
          <p:cNvPr id="8" name="object 8"/>
          <p:cNvSpPr txBox="1"/>
          <p:nvPr/>
        </p:nvSpPr>
        <p:spPr>
          <a:xfrm>
            <a:off x="8530349" y="1293875"/>
            <a:ext cx="2068195" cy="2463800"/>
          </a:xfrm>
          <a:prstGeom prst="rect">
            <a:avLst/>
          </a:prstGeom>
        </p:spPr>
        <p:txBody>
          <a:bodyPr vert="horz" wrap="square" lIns="0" tIns="113030" rIns="0" bIns="0" rtlCol="0">
            <a:spAutoFit/>
          </a:bodyPr>
          <a:lstStyle/>
          <a:p>
            <a:pPr marL="12700">
              <a:lnSpc>
                <a:spcPct val="100000"/>
              </a:lnSpc>
              <a:spcBef>
                <a:spcPts val="890"/>
              </a:spcBef>
            </a:pPr>
            <a:r>
              <a:rPr sz="2000" spc="-65" dirty="0">
                <a:latin typeface="Trebuchet MS"/>
                <a:cs typeface="Trebuchet MS"/>
              </a:rPr>
              <a:t>GROUP</a:t>
            </a:r>
            <a:r>
              <a:rPr sz="2000" spc="-170" dirty="0">
                <a:latin typeface="Trebuchet MS"/>
                <a:cs typeface="Trebuchet MS"/>
              </a:rPr>
              <a:t> </a:t>
            </a:r>
            <a:r>
              <a:rPr sz="2000" spc="-5" dirty="0">
                <a:latin typeface="Trebuchet MS"/>
                <a:cs typeface="Trebuchet MS"/>
              </a:rPr>
              <a:t>MEMBERS:</a:t>
            </a:r>
            <a:endParaRPr sz="2000">
              <a:latin typeface="Trebuchet MS"/>
              <a:cs typeface="Trebuchet MS"/>
            </a:endParaRPr>
          </a:p>
          <a:p>
            <a:pPr marL="241300" marR="332740" indent="-228600">
              <a:lnSpc>
                <a:spcPts val="2210"/>
              </a:lnSpc>
              <a:spcBef>
                <a:spcPts val="1025"/>
              </a:spcBef>
              <a:buSzPct val="95000"/>
              <a:buFont typeface="Wingdings"/>
              <a:buChar char=""/>
              <a:tabLst>
                <a:tab pos="241300" algn="l"/>
              </a:tabLst>
            </a:pPr>
            <a:r>
              <a:rPr sz="2000" spc="-70" dirty="0">
                <a:latin typeface="Trebuchet MS"/>
                <a:cs typeface="Trebuchet MS"/>
              </a:rPr>
              <a:t>Akshay</a:t>
            </a:r>
            <a:r>
              <a:rPr sz="2000" spc="-240" dirty="0">
                <a:latin typeface="Trebuchet MS"/>
                <a:cs typeface="Trebuchet MS"/>
              </a:rPr>
              <a:t> </a:t>
            </a:r>
            <a:r>
              <a:rPr sz="2000" spc="-70" dirty="0">
                <a:latin typeface="Trebuchet MS"/>
                <a:cs typeface="Trebuchet MS"/>
              </a:rPr>
              <a:t>Shinde  </a:t>
            </a:r>
            <a:r>
              <a:rPr sz="2000" spc="-60" dirty="0">
                <a:latin typeface="Trebuchet MS"/>
                <a:cs typeface="Trebuchet MS"/>
              </a:rPr>
              <a:t>(B00813062)</a:t>
            </a:r>
            <a:endParaRPr sz="2000">
              <a:latin typeface="Trebuchet MS"/>
              <a:cs typeface="Trebuchet MS"/>
            </a:endParaRPr>
          </a:p>
          <a:p>
            <a:pPr marL="241300" marR="5080" indent="-228600">
              <a:lnSpc>
                <a:spcPts val="2210"/>
              </a:lnSpc>
              <a:spcBef>
                <a:spcPts val="885"/>
              </a:spcBef>
              <a:buSzPct val="95000"/>
              <a:buFont typeface="Wingdings"/>
              <a:buChar char=""/>
              <a:tabLst>
                <a:tab pos="241300" algn="l"/>
              </a:tabLst>
            </a:pPr>
            <a:r>
              <a:rPr sz="2000" spc="-75" dirty="0">
                <a:latin typeface="Trebuchet MS"/>
                <a:cs typeface="Trebuchet MS"/>
              </a:rPr>
              <a:t>Charuhas</a:t>
            </a:r>
            <a:r>
              <a:rPr sz="2000" spc="-195" dirty="0">
                <a:latin typeface="Trebuchet MS"/>
                <a:cs typeface="Trebuchet MS"/>
              </a:rPr>
              <a:t> </a:t>
            </a:r>
            <a:r>
              <a:rPr sz="2000" spc="-85" dirty="0">
                <a:latin typeface="Trebuchet MS"/>
                <a:cs typeface="Trebuchet MS"/>
              </a:rPr>
              <a:t>Daware  </a:t>
            </a:r>
            <a:r>
              <a:rPr sz="2000" spc="-60" dirty="0">
                <a:latin typeface="Trebuchet MS"/>
                <a:cs typeface="Trebuchet MS"/>
              </a:rPr>
              <a:t>(B00815646)</a:t>
            </a:r>
            <a:endParaRPr sz="2000">
              <a:latin typeface="Trebuchet MS"/>
              <a:cs typeface="Trebuchet MS"/>
            </a:endParaRPr>
          </a:p>
          <a:p>
            <a:pPr marL="241300" marR="497205" indent="-228600">
              <a:lnSpc>
                <a:spcPts val="2210"/>
              </a:lnSpc>
              <a:spcBef>
                <a:spcPts val="885"/>
              </a:spcBef>
              <a:buSzPct val="95000"/>
              <a:buFont typeface="Wingdings"/>
              <a:buChar char=""/>
              <a:tabLst>
                <a:tab pos="241300" algn="l"/>
              </a:tabLst>
            </a:pPr>
            <a:r>
              <a:rPr sz="2000" spc="-100" dirty="0">
                <a:latin typeface="Trebuchet MS"/>
                <a:cs typeface="Trebuchet MS"/>
              </a:rPr>
              <a:t>Parneet </a:t>
            </a:r>
            <a:r>
              <a:rPr sz="2000" spc="-95" dirty="0">
                <a:latin typeface="Trebuchet MS"/>
                <a:cs typeface="Trebuchet MS"/>
              </a:rPr>
              <a:t>Lnu  </a:t>
            </a:r>
            <a:r>
              <a:rPr sz="2000" spc="-65" dirty="0">
                <a:latin typeface="Trebuchet MS"/>
                <a:cs typeface="Trebuchet MS"/>
              </a:rPr>
              <a:t>(</a:t>
            </a:r>
            <a:r>
              <a:rPr sz="2000" spc="-110" dirty="0">
                <a:latin typeface="Trebuchet MS"/>
                <a:cs typeface="Trebuchet MS"/>
              </a:rPr>
              <a:t>B</a:t>
            </a:r>
            <a:r>
              <a:rPr sz="2000" spc="-45" dirty="0">
                <a:latin typeface="Trebuchet MS"/>
                <a:cs typeface="Trebuchet MS"/>
              </a:rPr>
              <a:t>00816285</a:t>
            </a:r>
            <a:r>
              <a:rPr sz="2000" spc="-130" dirty="0">
                <a:latin typeface="Trebuchet MS"/>
                <a:cs typeface="Trebuchet MS"/>
              </a:rPr>
              <a:t>)</a:t>
            </a:r>
            <a:endParaRPr sz="2000">
              <a:latin typeface="Trebuchet MS"/>
              <a:cs typeface="Trebuchet M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Graphical user interface, text, application&#10;&#10;Description automatically generated">
            <a:extLst>
              <a:ext uri="{FF2B5EF4-FFF2-40B4-BE49-F238E27FC236}">
                <a16:creationId xmlns:a16="http://schemas.microsoft.com/office/drawing/2014/main" id="{13A2FC4F-0269-407C-923D-99CAED5CAC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 y="381000"/>
            <a:ext cx="10972800" cy="6096000"/>
          </a:xfrm>
          <a:prstGeom prst="rect">
            <a:avLst/>
          </a:prstGeom>
        </p:spPr>
      </p:pic>
    </p:spTree>
    <p:extLst>
      <p:ext uri="{BB962C8B-B14F-4D97-AF65-F5344CB8AC3E}">
        <p14:creationId xmlns:p14="http://schemas.microsoft.com/office/powerpoint/2010/main" val="21615269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ext&#10;&#10;Description automatically generated">
            <a:extLst>
              <a:ext uri="{FF2B5EF4-FFF2-40B4-BE49-F238E27FC236}">
                <a16:creationId xmlns:a16="http://schemas.microsoft.com/office/drawing/2014/main" id="{CD34853B-EC6E-453F-BF5F-A1E6E48308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457200"/>
            <a:ext cx="11277600" cy="5943600"/>
          </a:xfrm>
          <a:prstGeom prst="rect">
            <a:avLst/>
          </a:prstGeom>
        </p:spPr>
      </p:pic>
    </p:spTree>
    <p:extLst>
      <p:ext uri="{BB962C8B-B14F-4D97-AF65-F5344CB8AC3E}">
        <p14:creationId xmlns:p14="http://schemas.microsoft.com/office/powerpoint/2010/main" val="6166999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E87AC7-E619-409C-87F3-F8D76A5D9892}"/>
              </a:ext>
            </a:extLst>
          </p:cNvPr>
          <p:cNvSpPr>
            <a:spLocks noGrp="1"/>
          </p:cNvSpPr>
          <p:nvPr>
            <p:ph type="title"/>
          </p:nvPr>
        </p:nvSpPr>
        <p:spPr>
          <a:xfrm>
            <a:off x="1931669" y="404437"/>
            <a:ext cx="8328660" cy="615553"/>
          </a:xfrm>
        </p:spPr>
        <p:txBody>
          <a:bodyPr/>
          <a:lstStyle/>
          <a:p>
            <a:pPr algn="ctr"/>
            <a:r>
              <a:rPr lang="en-US" sz="4000" dirty="0"/>
              <a:t>Conclusion and Future Scope</a:t>
            </a:r>
          </a:p>
        </p:txBody>
      </p:sp>
      <p:sp>
        <p:nvSpPr>
          <p:cNvPr id="4" name="TextBox 3">
            <a:extLst>
              <a:ext uri="{FF2B5EF4-FFF2-40B4-BE49-F238E27FC236}">
                <a16:creationId xmlns:a16="http://schemas.microsoft.com/office/drawing/2014/main" id="{024EEDDA-5812-4C05-9C0F-D4FC9C62A992}"/>
              </a:ext>
            </a:extLst>
          </p:cNvPr>
          <p:cNvSpPr txBox="1"/>
          <p:nvPr/>
        </p:nvSpPr>
        <p:spPr>
          <a:xfrm>
            <a:off x="914400" y="1447800"/>
            <a:ext cx="10210800" cy="1569660"/>
          </a:xfrm>
          <a:prstGeom prst="rect">
            <a:avLst/>
          </a:prstGeom>
          <a:noFill/>
        </p:spPr>
        <p:txBody>
          <a:bodyPr wrap="square" rtlCol="0">
            <a:spAutoFit/>
          </a:bodyPr>
          <a:lstStyle/>
          <a:p>
            <a:pPr algn="ctr"/>
            <a:r>
              <a:rPr lang="en-US" sz="2400" dirty="0"/>
              <a:t>This technology is another step towards remote medical services which is beneficial to the young, old, and the far located. It will help track the COVID patients around the globe leading to monitoring and controlling the spread of this pandemic. </a:t>
            </a:r>
          </a:p>
        </p:txBody>
      </p:sp>
      <p:sp>
        <p:nvSpPr>
          <p:cNvPr id="5" name="TextBox 4">
            <a:extLst>
              <a:ext uri="{FF2B5EF4-FFF2-40B4-BE49-F238E27FC236}">
                <a16:creationId xmlns:a16="http://schemas.microsoft.com/office/drawing/2014/main" id="{6B982DA7-7158-4536-92CA-3D16EE14CCFF}"/>
              </a:ext>
            </a:extLst>
          </p:cNvPr>
          <p:cNvSpPr txBox="1"/>
          <p:nvPr/>
        </p:nvSpPr>
        <p:spPr>
          <a:xfrm>
            <a:off x="952107" y="3505200"/>
            <a:ext cx="9982200" cy="2554545"/>
          </a:xfrm>
          <a:prstGeom prst="rect">
            <a:avLst/>
          </a:prstGeom>
          <a:noFill/>
        </p:spPr>
        <p:txBody>
          <a:bodyPr wrap="square" rtlCol="0">
            <a:spAutoFit/>
          </a:bodyPr>
          <a:lstStyle/>
          <a:p>
            <a:r>
              <a:rPr lang="en-US" sz="2000" b="1" dirty="0"/>
              <a:t>Future Scope:</a:t>
            </a:r>
          </a:p>
          <a:p>
            <a:endParaRPr lang="en-US" sz="2000" b="1" dirty="0"/>
          </a:p>
          <a:p>
            <a:pPr marL="342900" indent="-342900">
              <a:buFont typeface="Arial" panose="020B0604020202020204" pitchFamily="34" charset="0"/>
              <a:buChar char="•"/>
            </a:pPr>
            <a:r>
              <a:rPr lang="en-US" sz="2000" dirty="0"/>
              <a:t>Increase the count and quality of sensors.</a:t>
            </a:r>
          </a:p>
          <a:p>
            <a:endParaRPr lang="en-US" sz="2000" dirty="0"/>
          </a:p>
          <a:p>
            <a:pPr marL="342900" indent="-342900">
              <a:buFont typeface="Arial" panose="020B0604020202020204" pitchFamily="34" charset="0"/>
              <a:buChar char="•"/>
            </a:pPr>
            <a:r>
              <a:rPr lang="en-US" sz="2000" dirty="0"/>
              <a:t>Make another portal for patients to login and track their data.</a:t>
            </a:r>
          </a:p>
          <a:p>
            <a:endParaRPr lang="en-US" sz="2000" dirty="0"/>
          </a:p>
          <a:p>
            <a:pPr marL="342900" indent="-342900">
              <a:buFont typeface="Arial" panose="020B0604020202020204" pitchFamily="34" charset="0"/>
              <a:buChar char="•"/>
            </a:pPr>
            <a:r>
              <a:rPr lang="en-US" sz="2000" dirty="0"/>
              <a:t>Currently one device can record and update data for a single patient. This can be improved such that a single family can use a kit. </a:t>
            </a:r>
          </a:p>
        </p:txBody>
      </p:sp>
    </p:spTree>
    <p:extLst>
      <p:ext uri="{BB962C8B-B14F-4D97-AF65-F5344CB8AC3E}">
        <p14:creationId xmlns:p14="http://schemas.microsoft.com/office/powerpoint/2010/main" val="33462344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5"/>
              </a:gs>
              <a:gs pos="25000">
                <a:schemeClr val="accent5"/>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Picture 31">
            <a:extLst>
              <a:ext uri="{FF2B5EF4-FFF2-40B4-BE49-F238E27FC236}">
                <a16:creationId xmlns:a16="http://schemas.microsoft.com/office/drawing/2014/main" id="{02DD2BC0-6F29-4B4F-8D61-2DCF6D2E8E7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9" name="Picture 8" descr="A picture containing icon&#10;&#10;Description automatically generated">
            <a:extLst>
              <a:ext uri="{FF2B5EF4-FFF2-40B4-BE49-F238E27FC236}">
                <a16:creationId xmlns:a16="http://schemas.microsoft.com/office/drawing/2014/main" id="{CD7183D8-C297-42E5-8447-DD6FAAC270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8700" y="3187700"/>
            <a:ext cx="2425700" cy="1231900"/>
          </a:xfrm>
          <a:prstGeom prst="rect">
            <a:avLst/>
          </a:prstGeom>
        </p:spPr>
      </p:pic>
      <p:pic>
        <p:nvPicPr>
          <p:cNvPr id="13" name="Picture 12" descr="A picture containing text, clipart, first-aid kit&#10;&#10;Description automatically generated">
            <a:extLst>
              <a:ext uri="{FF2B5EF4-FFF2-40B4-BE49-F238E27FC236}">
                <a16:creationId xmlns:a16="http://schemas.microsoft.com/office/drawing/2014/main" id="{3CE4984C-D2F9-45DE-BE05-E0F87CF4A4C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30600" y="3187700"/>
            <a:ext cx="1943100" cy="1231900"/>
          </a:xfrm>
          <a:prstGeom prst="rect">
            <a:avLst/>
          </a:prstGeom>
        </p:spPr>
      </p:pic>
      <p:pic>
        <p:nvPicPr>
          <p:cNvPr id="4" name="Picture 3" descr="Icon&#10;&#10;Description automatically generated">
            <a:extLst>
              <a:ext uri="{FF2B5EF4-FFF2-40B4-BE49-F238E27FC236}">
                <a16:creationId xmlns:a16="http://schemas.microsoft.com/office/drawing/2014/main" id="{D7C50671-5DAF-4016-98D8-3AA216D9C18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49900" y="3187700"/>
            <a:ext cx="1231900" cy="1231900"/>
          </a:xfrm>
          <a:prstGeom prst="rect">
            <a:avLst/>
          </a:prstGeom>
        </p:spPr>
      </p:pic>
      <p:pic>
        <p:nvPicPr>
          <p:cNvPr id="25" name="Picture 24" descr="A picture containing text&#10;&#10;Description automatically generated">
            <a:extLst>
              <a:ext uri="{FF2B5EF4-FFF2-40B4-BE49-F238E27FC236}">
                <a16:creationId xmlns:a16="http://schemas.microsoft.com/office/drawing/2014/main" id="{15DD2551-4064-41C7-A891-901C5496125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858000" y="3187700"/>
            <a:ext cx="2451100" cy="1231900"/>
          </a:xfrm>
          <a:prstGeom prst="rect">
            <a:avLst/>
          </a:prstGeom>
        </p:spPr>
      </p:pic>
      <p:pic>
        <p:nvPicPr>
          <p:cNvPr id="19" name="Picture 18" descr="Graphical user interface, application&#10;&#10;Description automatically generated">
            <a:extLst>
              <a:ext uri="{FF2B5EF4-FFF2-40B4-BE49-F238E27FC236}">
                <a16:creationId xmlns:a16="http://schemas.microsoft.com/office/drawing/2014/main" id="{230A1A86-E11B-4A81-A96F-47CD0A6222A2}"/>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385300" y="3187700"/>
            <a:ext cx="1739900" cy="1231900"/>
          </a:xfrm>
          <a:prstGeom prst="rect">
            <a:avLst/>
          </a:prstGeom>
        </p:spPr>
      </p:pic>
      <p:pic>
        <p:nvPicPr>
          <p:cNvPr id="23" name="Picture 22" descr="A picture containing text, clipart&#10;&#10;Description automatically generated">
            <a:extLst>
              <a:ext uri="{FF2B5EF4-FFF2-40B4-BE49-F238E27FC236}">
                <a16:creationId xmlns:a16="http://schemas.microsoft.com/office/drawing/2014/main" id="{94193AC8-727E-4C7B-BEB4-24880A1EB3A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28700" y="4495800"/>
            <a:ext cx="1549400" cy="1219200"/>
          </a:xfrm>
          <a:prstGeom prst="rect">
            <a:avLst/>
          </a:prstGeom>
        </p:spPr>
      </p:pic>
      <p:pic>
        <p:nvPicPr>
          <p:cNvPr id="6" name="Graphic 5">
            <a:extLst>
              <a:ext uri="{FF2B5EF4-FFF2-40B4-BE49-F238E27FC236}">
                <a16:creationId xmlns:a16="http://schemas.microsoft.com/office/drawing/2014/main" id="{DE317E9C-7E66-4D50-8BB3-6AB76C4DE331}"/>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641600" y="4495800"/>
            <a:ext cx="2324100" cy="1219200"/>
          </a:xfrm>
          <a:prstGeom prst="rect">
            <a:avLst/>
          </a:prstGeom>
        </p:spPr>
      </p:pic>
      <p:pic>
        <p:nvPicPr>
          <p:cNvPr id="15" name="Picture 14">
            <a:extLst>
              <a:ext uri="{FF2B5EF4-FFF2-40B4-BE49-F238E27FC236}">
                <a16:creationId xmlns:a16="http://schemas.microsoft.com/office/drawing/2014/main" id="{376B04A8-F6D1-4445-9C44-D0C540B94C9F}"/>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041900" y="4495800"/>
            <a:ext cx="2514600" cy="1219200"/>
          </a:xfrm>
          <a:prstGeom prst="rect">
            <a:avLst/>
          </a:prstGeom>
        </p:spPr>
      </p:pic>
      <p:pic>
        <p:nvPicPr>
          <p:cNvPr id="11" name="Picture 10" descr="Logo&#10;&#10;Description automatically generated">
            <a:extLst>
              <a:ext uri="{FF2B5EF4-FFF2-40B4-BE49-F238E27FC236}">
                <a16:creationId xmlns:a16="http://schemas.microsoft.com/office/drawing/2014/main" id="{E20035A3-0374-440F-AD0A-F802B77AFA81}"/>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645400" y="4495800"/>
            <a:ext cx="1536700" cy="1219200"/>
          </a:xfrm>
          <a:prstGeom prst="rect">
            <a:avLst/>
          </a:prstGeom>
        </p:spPr>
      </p:pic>
      <p:pic>
        <p:nvPicPr>
          <p:cNvPr id="21" name="Picture 20" descr="Logo&#10;&#10;Description automatically generated">
            <a:extLst>
              <a:ext uri="{FF2B5EF4-FFF2-40B4-BE49-F238E27FC236}">
                <a16:creationId xmlns:a16="http://schemas.microsoft.com/office/drawing/2014/main" id="{53D8E04E-7813-4A83-BA98-0B14AE9186C3}"/>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258300" y="4495800"/>
            <a:ext cx="1866900" cy="1219200"/>
          </a:xfrm>
          <a:prstGeom prst="rect">
            <a:avLst/>
          </a:prstGeom>
        </p:spPr>
      </p:pic>
      <p:sp>
        <p:nvSpPr>
          <p:cNvPr id="2" name="Title 1">
            <a:extLst>
              <a:ext uri="{FF2B5EF4-FFF2-40B4-BE49-F238E27FC236}">
                <a16:creationId xmlns:a16="http://schemas.microsoft.com/office/drawing/2014/main" id="{61F803B9-D3B7-4B2C-8640-CD3860CE9D08}"/>
              </a:ext>
            </a:extLst>
          </p:cNvPr>
          <p:cNvSpPr>
            <a:spLocks noGrp="1"/>
          </p:cNvSpPr>
          <p:nvPr>
            <p:ph type="title"/>
          </p:nvPr>
        </p:nvSpPr>
        <p:spPr>
          <a:xfrm>
            <a:off x="1179226" y="826680"/>
            <a:ext cx="9833548" cy="1325563"/>
          </a:xfrm>
        </p:spPr>
        <p:txBody>
          <a:bodyPr>
            <a:normAutofit/>
          </a:bodyPr>
          <a:lstStyle/>
          <a:p>
            <a:pPr algn="ctr"/>
            <a:r>
              <a:rPr lang="en-US" sz="4000">
                <a:solidFill>
                  <a:srgbClr val="FFFFFF"/>
                </a:solidFill>
              </a:rPr>
              <a:t>Technologies Used</a:t>
            </a:r>
          </a:p>
        </p:txBody>
      </p:sp>
    </p:spTree>
    <p:extLst>
      <p:ext uri="{BB962C8B-B14F-4D97-AF65-F5344CB8AC3E}">
        <p14:creationId xmlns:p14="http://schemas.microsoft.com/office/powerpoint/2010/main" val="4201893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646961" y="2856083"/>
            <a:ext cx="3676015" cy="922019"/>
          </a:xfrm>
          <a:prstGeom prst="rect">
            <a:avLst/>
          </a:prstGeom>
        </p:spPr>
        <p:txBody>
          <a:bodyPr vert="horz" wrap="square" lIns="0" tIns="16510" rIns="0" bIns="0" rtlCol="0">
            <a:spAutoFit/>
          </a:bodyPr>
          <a:lstStyle/>
          <a:p>
            <a:pPr marL="12700">
              <a:lnSpc>
                <a:spcPct val="100000"/>
              </a:lnSpc>
              <a:spcBef>
                <a:spcPts val="130"/>
              </a:spcBef>
            </a:pPr>
            <a:r>
              <a:rPr sz="5850" spc="-245" dirty="0"/>
              <a:t>Thank</a:t>
            </a:r>
            <a:r>
              <a:rPr sz="5850" spc="-459" dirty="0"/>
              <a:t> </a:t>
            </a:r>
            <a:r>
              <a:rPr sz="5850" spc="-155" dirty="0"/>
              <a:t>you!!</a:t>
            </a:r>
            <a:endParaRPr sz="5850"/>
          </a:p>
        </p:txBody>
      </p:sp>
      <p:sp>
        <p:nvSpPr>
          <p:cNvPr id="3" name="object 3"/>
          <p:cNvSpPr/>
          <p:nvPr/>
        </p:nvSpPr>
        <p:spPr>
          <a:xfrm>
            <a:off x="6604063" y="-18854"/>
            <a:ext cx="1737995" cy="960119"/>
          </a:xfrm>
          <a:custGeom>
            <a:avLst/>
            <a:gdLst/>
            <a:ahLst/>
            <a:cxnLst/>
            <a:rect l="l" t="t" r="r" b="b"/>
            <a:pathLst>
              <a:path w="1737995" h="960119">
                <a:moveTo>
                  <a:pt x="1737398" y="0"/>
                </a:moveTo>
                <a:lnTo>
                  <a:pt x="1490091" y="0"/>
                </a:lnTo>
                <a:lnTo>
                  <a:pt x="123825" y="790282"/>
                </a:lnTo>
                <a:lnTo>
                  <a:pt x="123825" y="0"/>
                </a:lnTo>
                <a:lnTo>
                  <a:pt x="0" y="0"/>
                </a:lnTo>
                <a:lnTo>
                  <a:pt x="0" y="897623"/>
                </a:lnTo>
                <a:lnTo>
                  <a:pt x="4864" y="921725"/>
                </a:lnTo>
                <a:lnTo>
                  <a:pt x="18130" y="941404"/>
                </a:lnTo>
                <a:lnTo>
                  <a:pt x="37810" y="954671"/>
                </a:lnTo>
                <a:lnTo>
                  <a:pt x="61912" y="959535"/>
                </a:lnTo>
                <a:lnTo>
                  <a:pt x="70005" y="959011"/>
                </a:lnTo>
                <a:lnTo>
                  <a:pt x="77930" y="957438"/>
                </a:lnTo>
                <a:lnTo>
                  <a:pt x="85583" y="954844"/>
                </a:lnTo>
                <a:lnTo>
                  <a:pt x="92862" y="951255"/>
                </a:lnTo>
                <a:lnTo>
                  <a:pt x="1737398" y="0"/>
                </a:lnTo>
                <a:close/>
              </a:path>
            </a:pathLst>
          </a:custGeom>
          <a:solidFill>
            <a:srgbClr val="70AD47"/>
          </a:solidFill>
        </p:spPr>
        <p:txBody>
          <a:bodyPr wrap="square" lIns="0" tIns="0" rIns="0" bIns="0" rtlCol="0"/>
          <a:lstStyle/>
          <a:p>
            <a:endParaRPr/>
          </a:p>
        </p:txBody>
      </p:sp>
      <p:sp>
        <p:nvSpPr>
          <p:cNvPr id="4" name="object 4"/>
          <p:cNvSpPr/>
          <p:nvPr/>
        </p:nvSpPr>
        <p:spPr>
          <a:xfrm>
            <a:off x="10567339" y="0"/>
            <a:ext cx="1155700" cy="591185"/>
          </a:xfrm>
          <a:custGeom>
            <a:avLst/>
            <a:gdLst/>
            <a:ahLst/>
            <a:cxnLst/>
            <a:rect l="l" t="t" r="r" b="b"/>
            <a:pathLst>
              <a:path w="1155700" h="591185">
                <a:moveTo>
                  <a:pt x="1153782" y="0"/>
                </a:moveTo>
                <a:lnTo>
                  <a:pt x="1346" y="0"/>
                </a:lnTo>
                <a:lnTo>
                  <a:pt x="0" y="13436"/>
                </a:lnTo>
                <a:lnTo>
                  <a:pt x="1914" y="60806"/>
                </a:lnTo>
                <a:lnTo>
                  <a:pt x="7559" y="107122"/>
                </a:lnTo>
                <a:lnTo>
                  <a:pt x="16785" y="152234"/>
                </a:lnTo>
                <a:lnTo>
                  <a:pt x="29444" y="195994"/>
                </a:lnTo>
                <a:lnTo>
                  <a:pt x="45388" y="238254"/>
                </a:lnTo>
                <a:lnTo>
                  <a:pt x="64466" y="278864"/>
                </a:lnTo>
                <a:lnTo>
                  <a:pt x="86532" y="317677"/>
                </a:lnTo>
                <a:lnTo>
                  <a:pt x="111436" y="354543"/>
                </a:lnTo>
                <a:lnTo>
                  <a:pt x="139030" y="389314"/>
                </a:lnTo>
                <a:lnTo>
                  <a:pt x="169165" y="421841"/>
                </a:lnTo>
                <a:lnTo>
                  <a:pt x="201692" y="451976"/>
                </a:lnTo>
                <a:lnTo>
                  <a:pt x="236463" y="479570"/>
                </a:lnTo>
                <a:lnTo>
                  <a:pt x="273329" y="504474"/>
                </a:lnTo>
                <a:lnTo>
                  <a:pt x="312142" y="526540"/>
                </a:lnTo>
                <a:lnTo>
                  <a:pt x="352753" y="545619"/>
                </a:lnTo>
                <a:lnTo>
                  <a:pt x="395012" y="561562"/>
                </a:lnTo>
                <a:lnTo>
                  <a:pt x="438772" y="574221"/>
                </a:lnTo>
                <a:lnTo>
                  <a:pt x="483885" y="583447"/>
                </a:lnTo>
                <a:lnTo>
                  <a:pt x="530200" y="589092"/>
                </a:lnTo>
                <a:lnTo>
                  <a:pt x="577570" y="591007"/>
                </a:lnTo>
                <a:lnTo>
                  <a:pt x="624940" y="589092"/>
                </a:lnTo>
                <a:lnTo>
                  <a:pt x="671256" y="583447"/>
                </a:lnTo>
                <a:lnTo>
                  <a:pt x="716368" y="574221"/>
                </a:lnTo>
                <a:lnTo>
                  <a:pt x="760128" y="561562"/>
                </a:lnTo>
                <a:lnTo>
                  <a:pt x="802388" y="545619"/>
                </a:lnTo>
                <a:lnTo>
                  <a:pt x="842998" y="526540"/>
                </a:lnTo>
                <a:lnTo>
                  <a:pt x="881811" y="504474"/>
                </a:lnTo>
                <a:lnTo>
                  <a:pt x="918677" y="479570"/>
                </a:lnTo>
                <a:lnTo>
                  <a:pt x="953448" y="451976"/>
                </a:lnTo>
                <a:lnTo>
                  <a:pt x="985975" y="421841"/>
                </a:lnTo>
                <a:lnTo>
                  <a:pt x="1016110" y="389314"/>
                </a:lnTo>
                <a:lnTo>
                  <a:pt x="1043704" y="354543"/>
                </a:lnTo>
                <a:lnTo>
                  <a:pt x="1068608" y="317677"/>
                </a:lnTo>
                <a:lnTo>
                  <a:pt x="1090674" y="278864"/>
                </a:lnTo>
                <a:lnTo>
                  <a:pt x="1109753" y="238254"/>
                </a:lnTo>
                <a:lnTo>
                  <a:pt x="1125696" y="195994"/>
                </a:lnTo>
                <a:lnTo>
                  <a:pt x="1138355" y="152234"/>
                </a:lnTo>
                <a:lnTo>
                  <a:pt x="1147581" y="107122"/>
                </a:lnTo>
                <a:lnTo>
                  <a:pt x="1153226" y="60806"/>
                </a:lnTo>
                <a:lnTo>
                  <a:pt x="1155141" y="13436"/>
                </a:lnTo>
                <a:lnTo>
                  <a:pt x="1153782" y="0"/>
                </a:lnTo>
                <a:close/>
              </a:path>
            </a:pathLst>
          </a:custGeom>
          <a:solidFill>
            <a:srgbClr val="5B9BD5"/>
          </a:solidFill>
        </p:spPr>
        <p:txBody>
          <a:bodyPr wrap="square" lIns="0" tIns="0" rIns="0" bIns="0" rtlCol="0"/>
          <a:lstStyle/>
          <a:p>
            <a:endParaRPr/>
          </a:p>
        </p:txBody>
      </p:sp>
      <p:sp>
        <p:nvSpPr>
          <p:cNvPr id="5" name="object 5"/>
          <p:cNvSpPr/>
          <p:nvPr/>
        </p:nvSpPr>
        <p:spPr>
          <a:xfrm>
            <a:off x="7149185" y="1219200"/>
            <a:ext cx="4056888" cy="4059936"/>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12032259" y="2916250"/>
            <a:ext cx="160020" cy="553085"/>
          </a:xfrm>
          <a:custGeom>
            <a:avLst/>
            <a:gdLst/>
            <a:ahLst/>
            <a:cxnLst/>
            <a:rect l="l" t="t" r="r" b="b"/>
            <a:pathLst>
              <a:path w="160020" h="553085">
                <a:moveTo>
                  <a:pt x="159740" y="0"/>
                </a:moveTo>
                <a:lnTo>
                  <a:pt x="101622" y="41830"/>
                </a:lnTo>
                <a:lnTo>
                  <a:pt x="67033" y="79891"/>
                </a:lnTo>
                <a:lnTo>
                  <a:pt x="38828" y="123137"/>
                </a:lnTo>
                <a:lnTo>
                  <a:pt x="17756" y="170818"/>
                </a:lnTo>
                <a:lnTo>
                  <a:pt x="4563" y="222186"/>
                </a:lnTo>
                <a:lnTo>
                  <a:pt x="0" y="276491"/>
                </a:lnTo>
                <a:lnTo>
                  <a:pt x="4563" y="330801"/>
                </a:lnTo>
                <a:lnTo>
                  <a:pt x="17756" y="382170"/>
                </a:lnTo>
                <a:lnTo>
                  <a:pt x="38828" y="429850"/>
                </a:lnTo>
                <a:lnTo>
                  <a:pt x="67033" y="473094"/>
                </a:lnTo>
                <a:lnTo>
                  <a:pt x="101622" y="511153"/>
                </a:lnTo>
                <a:lnTo>
                  <a:pt x="141846" y="543280"/>
                </a:lnTo>
                <a:lnTo>
                  <a:pt x="159740" y="552996"/>
                </a:lnTo>
                <a:lnTo>
                  <a:pt x="159740" y="0"/>
                </a:lnTo>
                <a:close/>
              </a:path>
            </a:pathLst>
          </a:custGeom>
          <a:solidFill>
            <a:srgbClr val="ED7D31"/>
          </a:solidFill>
        </p:spPr>
        <p:txBody>
          <a:bodyPr wrap="square" lIns="0" tIns="0" rIns="0" bIns="0" rtlCol="0"/>
          <a:lstStyle/>
          <a:p>
            <a:endParaRPr/>
          </a:p>
        </p:txBody>
      </p:sp>
      <p:grpSp>
        <p:nvGrpSpPr>
          <p:cNvPr id="7" name="object 7"/>
          <p:cNvGrpSpPr/>
          <p:nvPr/>
        </p:nvGrpSpPr>
        <p:grpSpPr>
          <a:xfrm>
            <a:off x="6647510" y="5755642"/>
            <a:ext cx="2272665" cy="1140460"/>
            <a:chOff x="6647510" y="5717935"/>
            <a:chExt cx="2272665" cy="1140460"/>
          </a:xfrm>
        </p:grpSpPr>
        <p:sp>
          <p:nvSpPr>
            <p:cNvPr id="8" name="object 8"/>
            <p:cNvSpPr/>
            <p:nvPr/>
          </p:nvSpPr>
          <p:spPr>
            <a:xfrm>
              <a:off x="7149185" y="5717935"/>
              <a:ext cx="1771014" cy="1140460"/>
            </a:xfrm>
            <a:custGeom>
              <a:avLst/>
              <a:gdLst/>
              <a:ahLst/>
              <a:cxnLst/>
              <a:rect l="l" t="t" r="r" b="b"/>
              <a:pathLst>
                <a:path w="1771015" h="1140459">
                  <a:moveTo>
                    <a:pt x="1560969" y="763012"/>
                  </a:moveTo>
                  <a:lnTo>
                    <a:pt x="1518442" y="786622"/>
                  </a:lnTo>
                  <a:lnTo>
                    <a:pt x="1504978" y="832501"/>
                  </a:lnTo>
                  <a:lnTo>
                    <a:pt x="1512455" y="856597"/>
                  </a:lnTo>
                  <a:lnTo>
                    <a:pt x="1534787" y="896424"/>
                  </a:lnTo>
                  <a:lnTo>
                    <a:pt x="1555843" y="936901"/>
                  </a:lnTo>
                  <a:lnTo>
                    <a:pt x="1575611" y="977997"/>
                  </a:lnTo>
                  <a:lnTo>
                    <a:pt x="1594078" y="1019681"/>
                  </a:lnTo>
                  <a:lnTo>
                    <a:pt x="1636483" y="1140065"/>
                  </a:lnTo>
                  <a:lnTo>
                    <a:pt x="1770862" y="1140065"/>
                  </a:lnTo>
                  <a:lnTo>
                    <a:pt x="1710994" y="970102"/>
                  </a:lnTo>
                  <a:lnTo>
                    <a:pt x="1690920" y="924779"/>
                  </a:lnTo>
                  <a:lnTo>
                    <a:pt x="1669434" y="880096"/>
                  </a:lnTo>
                  <a:lnTo>
                    <a:pt x="1646547" y="836085"/>
                  </a:lnTo>
                  <a:lnTo>
                    <a:pt x="1622272" y="792780"/>
                  </a:lnTo>
                  <a:lnTo>
                    <a:pt x="1578713" y="763485"/>
                  </a:lnTo>
                  <a:lnTo>
                    <a:pt x="1560969" y="763012"/>
                  </a:lnTo>
                  <a:close/>
                </a:path>
                <a:path w="1771015" h="1140459">
                  <a:moveTo>
                    <a:pt x="932713" y="161279"/>
                  </a:moveTo>
                  <a:lnTo>
                    <a:pt x="882753" y="180538"/>
                  </a:lnTo>
                  <a:lnTo>
                    <a:pt x="865045" y="220476"/>
                  </a:lnTo>
                  <a:lnTo>
                    <a:pt x="868130" y="244645"/>
                  </a:lnTo>
                  <a:lnTo>
                    <a:pt x="880050" y="265894"/>
                  </a:lnTo>
                  <a:lnTo>
                    <a:pt x="899896" y="281478"/>
                  </a:lnTo>
                  <a:lnTo>
                    <a:pt x="946158" y="305749"/>
                  </a:lnTo>
                  <a:lnTo>
                    <a:pt x="991496" y="331622"/>
                  </a:lnTo>
                  <a:lnTo>
                    <a:pt x="1035869" y="359070"/>
                  </a:lnTo>
                  <a:lnTo>
                    <a:pt x="1079236" y="388067"/>
                  </a:lnTo>
                  <a:lnTo>
                    <a:pt x="1121556" y="418585"/>
                  </a:lnTo>
                  <a:lnTo>
                    <a:pt x="1162789" y="450596"/>
                  </a:lnTo>
                  <a:lnTo>
                    <a:pt x="1202893" y="484074"/>
                  </a:lnTo>
                  <a:lnTo>
                    <a:pt x="1212130" y="490603"/>
                  </a:lnTo>
                  <a:lnTo>
                    <a:pt x="1222300" y="495349"/>
                  </a:lnTo>
                  <a:lnTo>
                    <a:pt x="1233148" y="498220"/>
                  </a:lnTo>
                  <a:lnTo>
                    <a:pt x="1244422" y="499125"/>
                  </a:lnTo>
                  <a:lnTo>
                    <a:pt x="1244701" y="499125"/>
                  </a:lnTo>
                  <a:lnTo>
                    <a:pt x="1282945" y="486435"/>
                  </a:lnTo>
                  <a:lnTo>
                    <a:pt x="1305295" y="455072"/>
                  </a:lnTo>
                  <a:lnTo>
                    <a:pt x="1308133" y="430919"/>
                  </a:lnTo>
                  <a:lnTo>
                    <a:pt x="1301705" y="407465"/>
                  </a:lnTo>
                  <a:lnTo>
                    <a:pt x="1248168" y="355732"/>
                  </a:lnTo>
                  <a:lnTo>
                    <a:pt x="1209165" y="325095"/>
                  </a:lnTo>
                  <a:lnTo>
                    <a:pt x="1169250" y="295696"/>
                  </a:lnTo>
                  <a:lnTo>
                    <a:pt x="1128453" y="267552"/>
                  </a:lnTo>
                  <a:lnTo>
                    <a:pt x="1086805" y="240685"/>
                  </a:lnTo>
                  <a:lnTo>
                    <a:pt x="1044334" y="215115"/>
                  </a:lnTo>
                  <a:lnTo>
                    <a:pt x="1001071" y="190860"/>
                  </a:lnTo>
                  <a:lnTo>
                    <a:pt x="957046" y="167940"/>
                  </a:lnTo>
                  <a:lnTo>
                    <a:pt x="940943" y="161825"/>
                  </a:lnTo>
                  <a:lnTo>
                    <a:pt x="932713" y="161279"/>
                  </a:lnTo>
                  <a:close/>
                </a:path>
                <a:path w="1771015" h="1140459">
                  <a:moveTo>
                    <a:pt x="482436" y="127054"/>
                  </a:moveTo>
                  <a:lnTo>
                    <a:pt x="228583" y="127054"/>
                  </a:lnTo>
                  <a:lnTo>
                    <a:pt x="280715" y="127367"/>
                  </a:lnTo>
                  <a:lnTo>
                    <a:pt x="332812" y="129524"/>
                  </a:lnTo>
                  <a:lnTo>
                    <a:pt x="384824" y="133524"/>
                  </a:lnTo>
                  <a:lnTo>
                    <a:pt x="436702" y="139365"/>
                  </a:lnTo>
                  <a:lnTo>
                    <a:pt x="439483" y="139711"/>
                  </a:lnTo>
                  <a:lnTo>
                    <a:pt x="442277" y="139870"/>
                  </a:lnTo>
                  <a:lnTo>
                    <a:pt x="445084" y="139842"/>
                  </a:lnTo>
                  <a:lnTo>
                    <a:pt x="468025" y="135731"/>
                  </a:lnTo>
                  <a:lnTo>
                    <a:pt x="482436" y="127054"/>
                  </a:lnTo>
                  <a:close/>
                </a:path>
                <a:path w="1771015" h="1140459">
                  <a:moveTo>
                    <a:pt x="255511" y="0"/>
                  </a:moveTo>
                  <a:lnTo>
                    <a:pt x="205961" y="467"/>
                  </a:lnTo>
                  <a:lnTo>
                    <a:pt x="156435" y="2466"/>
                  </a:lnTo>
                  <a:lnTo>
                    <a:pt x="106971" y="5999"/>
                  </a:lnTo>
                  <a:lnTo>
                    <a:pt x="57607" y="11064"/>
                  </a:lnTo>
                  <a:lnTo>
                    <a:pt x="56108" y="11187"/>
                  </a:lnTo>
                  <a:lnTo>
                    <a:pt x="11555" y="36819"/>
                  </a:lnTo>
                  <a:lnTo>
                    <a:pt x="0" y="84052"/>
                  </a:lnTo>
                  <a:lnTo>
                    <a:pt x="8701" y="107734"/>
                  </a:lnTo>
                  <a:lnTo>
                    <a:pt x="25231" y="125621"/>
                  </a:lnTo>
                  <a:lnTo>
                    <a:pt x="47263" y="136004"/>
                  </a:lnTo>
                  <a:lnTo>
                    <a:pt x="72466" y="137175"/>
                  </a:lnTo>
                  <a:lnTo>
                    <a:pt x="124409" y="131957"/>
                  </a:lnTo>
                  <a:lnTo>
                    <a:pt x="176464" y="128583"/>
                  </a:lnTo>
                  <a:lnTo>
                    <a:pt x="228583" y="127054"/>
                  </a:lnTo>
                  <a:lnTo>
                    <a:pt x="482436" y="127054"/>
                  </a:lnTo>
                  <a:lnTo>
                    <a:pt x="487391" y="124070"/>
                  </a:lnTo>
                  <a:lnTo>
                    <a:pt x="501455" y="106373"/>
                  </a:lnTo>
                  <a:lnTo>
                    <a:pt x="508495" y="84152"/>
                  </a:lnTo>
                  <a:lnTo>
                    <a:pt x="506557" y="59036"/>
                  </a:lnTo>
                  <a:lnTo>
                    <a:pt x="477173" y="21407"/>
                  </a:lnTo>
                  <a:lnTo>
                    <a:pt x="403972" y="7786"/>
                  </a:lnTo>
                  <a:lnTo>
                    <a:pt x="354555" y="3659"/>
                  </a:lnTo>
                  <a:lnTo>
                    <a:pt x="305057" y="1063"/>
                  </a:lnTo>
                  <a:lnTo>
                    <a:pt x="255511" y="0"/>
                  </a:lnTo>
                  <a:close/>
                </a:path>
              </a:pathLst>
            </a:custGeom>
            <a:solidFill>
              <a:srgbClr val="FFC000"/>
            </a:solidFill>
          </p:spPr>
          <p:txBody>
            <a:bodyPr wrap="square" lIns="0" tIns="0" rIns="0" bIns="0" rtlCol="0"/>
            <a:lstStyle/>
            <a:p>
              <a:endParaRPr/>
            </a:p>
          </p:txBody>
        </p:sp>
        <p:sp>
          <p:nvSpPr>
            <p:cNvPr id="9" name="object 9"/>
            <p:cNvSpPr/>
            <p:nvPr/>
          </p:nvSpPr>
          <p:spPr>
            <a:xfrm>
              <a:off x="6647510" y="6258755"/>
              <a:ext cx="1566545" cy="599440"/>
            </a:xfrm>
            <a:custGeom>
              <a:avLst/>
              <a:gdLst/>
              <a:ahLst/>
              <a:cxnLst/>
              <a:rect l="l" t="t" r="r" b="b"/>
              <a:pathLst>
                <a:path w="1566545" h="599440">
                  <a:moveTo>
                    <a:pt x="782967" y="0"/>
                  </a:moveTo>
                  <a:lnTo>
                    <a:pt x="733098" y="1471"/>
                  </a:lnTo>
                  <a:lnTo>
                    <a:pt x="684030" y="5829"/>
                  </a:lnTo>
                  <a:lnTo>
                    <a:pt x="635851" y="12988"/>
                  </a:lnTo>
                  <a:lnTo>
                    <a:pt x="588649" y="22863"/>
                  </a:lnTo>
                  <a:lnTo>
                    <a:pt x="542511" y="35367"/>
                  </a:lnTo>
                  <a:lnTo>
                    <a:pt x="497526" y="50417"/>
                  </a:lnTo>
                  <a:lnTo>
                    <a:pt x="453781" y="67925"/>
                  </a:lnTo>
                  <a:lnTo>
                    <a:pt x="411364" y="87808"/>
                  </a:lnTo>
                  <a:lnTo>
                    <a:pt x="370362" y="109979"/>
                  </a:lnTo>
                  <a:lnTo>
                    <a:pt x="330865" y="134353"/>
                  </a:lnTo>
                  <a:lnTo>
                    <a:pt x="292958" y="160844"/>
                  </a:lnTo>
                  <a:lnTo>
                    <a:pt x="256731" y="189368"/>
                  </a:lnTo>
                  <a:lnTo>
                    <a:pt x="222271" y="219839"/>
                  </a:lnTo>
                  <a:lnTo>
                    <a:pt x="189665" y="252171"/>
                  </a:lnTo>
                  <a:lnTo>
                    <a:pt x="159002" y="286279"/>
                  </a:lnTo>
                  <a:lnTo>
                    <a:pt x="130369" y="322077"/>
                  </a:lnTo>
                  <a:lnTo>
                    <a:pt x="103854" y="359481"/>
                  </a:lnTo>
                  <a:lnTo>
                    <a:pt x="79545" y="398405"/>
                  </a:lnTo>
                  <a:lnTo>
                    <a:pt x="57530" y="438762"/>
                  </a:lnTo>
                  <a:lnTo>
                    <a:pt x="37896" y="480469"/>
                  </a:lnTo>
                  <a:lnTo>
                    <a:pt x="0" y="599245"/>
                  </a:lnTo>
                  <a:lnTo>
                    <a:pt x="1565935" y="599245"/>
                  </a:lnTo>
                  <a:lnTo>
                    <a:pt x="1528038" y="480469"/>
                  </a:lnTo>
                  <a:lnTo>
                    <a:pt x="1508406" y="438762"/>
                  </a:lnTo>
                  <a:lnTo>
                    <a:pt x="1486392" y="398405"/>
                  </a:lnTo>
                  <a:lnTo>
                    <a:pt x="1462084" y="359481"/>
                  </a:lnTo>
                  <a:lnTo>
                    <a:pt x="1435570" y="322077"/>
                  </a:lnTo>
                  <a:lnTo>
                    <a:pt x="1406938" y="286279"/>
                  </a:lnTo>
                  <a:lnTo>
                    <a:pt x="1376275" y="252171"/>
                  </a:lnTo>
                  <a:lnTo>
                    <a:pt x="1343670" y="219839"/>
                  </a:lnTo>
                  <a:lnTo>
                    <a:pt x="1309209" y="189368"/>
                  </a:lnTo>
                  <a:lnTo>
                    <a:pt x="1272981" y="160844"/>
                  </a:lnTo>
                  <a:lnTo>
                    <a:pt x="1235075" y="134353"/>
                  </a:lnTo>
                  <a:lnTo>
                    <a:pt x="1195576" y="109979"/>
                  </a:lnTo>
                  <a:lnTo>
                    <a:pt x="1154574" y="87808"/>
                  </a:lnTo>
                  <a:lnTo>
                    <a:pt x="1112157" y="67925"/>
                  </a:lnTo>
                  <a:lnTo>
                    <a:pt x="1068411" y="50417"/>
                  </a:lnTo>
                  <a:lnTo>
                    <a:pt x="1023425" y="35367"/>
                  </a:lnTo>
                  <a:lnTo>
                    <a:pt x="977287" y="22863"/>
                  </a:lnTo>
                  <a:lnTo>
                    <a:pt x="930084" y="12988"/>
                  </a:lnTo>
                  <a:lnTo>
                    <a:pt x="881905" y="5829"/>
                  </a:lnTo>
                  <a:lnTo>
                    <a:pt x="832837" y="1471"/>
                  </a:lnTo>
                  <a:lnTo>
                    <a:pt x="782967" y="0"/>
                  </a:lnTo>
                  <a:close/>
                </a:path>
              </a:pathLst>
            </a:custGeom>
            <a:solidFill>
              <a:srgbClr val="ED7D31"/>
            </a:solidFill>
          </p:spPr>
          <p:txBody>
            <a:bodyPr wrap="square" lIns="0" tIns="0" rIns="0" bIns="0" rtlCol="0"/>
            <a:lstStyle/>
            <a:p>
              <a:endParaRPr/>
            </a:p>
          </p:txBody>
        </p:sp>
      </p:grpSp>
      <p:sp>
        <p:nvSpPr>
          <p:cNvPr id="10" name="object 10"/>
          <p:cNvSpPr/>
          <p:nvPr/>
        </p:nvSpPr>
        <p:spPr>
          <a:xfrm>
            <a:off x="10643235" y="5835650"/>
            <a:ext cx="1548765" cy="1022350"/>
          </a:xfrm>
          <a:custGeom>
            <a:avLst/>
            <a:gdLst/>
            <a:ahLst/>
            <a:cxnLst/>
            <a:rect l="l" t="t" r="r" b="b"/>
            <a:pathLst>
              <a:path w="1548765" h="1022350">
                <a:moveTo>
                  <a:pt x="1548180" y="0"/>
                </a:moveTo>
                <a:lnTo>
                  <a:pt x="61912" y="0"/>
                </a:lnTo>
                <a:lnTo>
                  <a:pt x="37815" y="4865"/>
                </a:lnTo>
                <a:lnTo>
                  <a:pt x="18135" y="18133"/>
                </a:lnTo>
                <a:lnTo>
                  <a:pt x="4866" y="37813"/>
                </a:lnTo>
                <a:lnTo>
                  <a:pt x="0" y="61912"/>
                </a:lnTo>
                <a:lnTo>
                  <a:pt x="0" y="1022350"/>
                </a:lnTo>
                <a:lnTo>
                  <a:pt x="123825" y="1022350"/>
                </a:lnTo>
                <a:lnTo>
                  <a:pt x="123825" y="123825"/>
                </a:lnTo>
                <a:lnTo>
                  <a:pt x="1548180" y="123825"/>
                </a:lnTo>
                <a:lnTo>
                  <a:pt x="1548180" y="0"/>
                </a:lnTo>
                <a:close/>
              </a:path>
            </a:pathLst>
          </a:custGeom>
          <a:solidFill>
            <a:srgbClr val="70AD47"/>
          </a:solidFill>
        </p:spPr>
        <p:txBody>
          <a:bodyPr wrap="square" lIns="0" tIns="0" rIns="0" bIns="0" rtlCol="0"/>
          <a:lstStyle/>
          <a:p>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74063" y="621957"/>
            <a:ext cx="2443480" cy="563880"/>
          </a:xfrm>
          <a:prstGeom prst="rect">
            <a:avLst/>
          </a:prstGeom>
        </p:spPr>
        <p:txBody>
          <a:bodyPr vert="horz" wrap="square" lIns="0" tIns="16510" rIns="0" bIns="0" rtlCol="0">
            <a:spAutoFit/>
          </a:bodyPr>
          <a:lstStyle/>
          <a:p>
            <a:pPr marL="12700">
              <a:lnSpc>
                <a:spcPct val="100000"/>
              </a:lnSpc>
              <a:spcBef>
                <a:spcPts val="130"/>
              </a:spcBef>
            </a:pPr>
            <a:r>
              <a:rPr sz="3500" spc="305" dirty="0"/>
              <a:t>M</a:t>
            </a:r>
            <a:r>
              <a:rPr sz="3500" spc="200" dirty="0"/>
              <a:t>O</a:t>
            </a:r>
            <a:r>
              <a:rPr sz="3500" spc="-270" dirty="0"/>
              <a:t>T</a:t>
            </a:r>
            <a:r>
              <a:rPr sz="3500" spc="-75" dirty="0"/>
              <a:t>I</a:t>
            </a:r>
            <a:r>
              <a:rPr sz="3500" spc="-190" dirty="0"/>
              <a:t>V</a:t>
            </a:r>
            <a:r>
              <a:rPr sz="3500" spc="-300" dirty="0"/>
              <a:t>A</a:t>
            </a:r>
            <a:r>
              <a:rPr sz="3500" spc="-270" dirty="0"/>
              <a:t>T</a:t>
            </a:r>
            <a:r>
              <a:rPr sz="3500" spc="-5" dirty="0"/>
              <a:t>I</a:t>
            </a:r>
            <a:r>
              <a:rPr sz="3500" spc="-35" dirty="0"/>
              <a:t>O</a:t>
            </a:r>
            <a:r>
              <a:rPr sz="3500" spc="60" dirty="0"/>
              <a:t>N</a:t>
            </a:r>
            <a:endParaRPr sz="3500" dirty="0"/>
          </a:p>
        </p:txBody>
      </p:sp>
      <p:sp>
        <p:nvSpPr>
          <p:cNvPr id="3" name="object 3"/>
          <p:cNvSpPr txBox="1"/>
          <p:nvPr/>
        </p:nvSpPr>
        <p:spPr>
          <a:xfrm>
            <a:off x="8566657" y="1909924"/>
            <a:ext cx="2552065" cy="2757805"/>
          </a:xfrm>
          <a:prstGeom prst="rect">
            <a:avLst/>
          </a:prstGeom>
        </p:spPr>
        <p:txBody>
          <a:bodyPr vert="horz" wrap="square" lIns="0" tIns="196215" rIns="0" bIns="0" rtlCol="0">
            <a:spAutoFit/>
          </a:bodyPr>
          <a:lstStyle/>
          <a:p>
            <a:pPr marL="12700">
              <a:lnSpc>
                <a:spcPct val="100000"/>
              </a:lnSpc>
              <a:spcBef>
                <a:spcPts val="1545"/>
              </a:spcBef>
            </a:pPr>
            <a:r>
              <a:rPr sz="3000" spc="10" dirty="0">
                <a:latin typeface="Trebuchet MS"/>
                <a:cs typeface="Trebuchet MS"/>
              </a:rPr>
              <a:t>WHY?</a:t>
            </a:r>
            <a:endParaRPr sz="3000">
              <a:latin typeface="Trebuchet MS"/>
              <a:cs typeface="Trebuchet MS"/>
            </a:endParaRPr>
          </a:p>
          <a:p>
            <a:pPr marL="241300" marR="5080" indent="-228600">
              <a:lnSpc>
                <a:spcPct val="91300"/>
              </a:lnSpc>
              <a:spcBef>
                <a:spcPts val="1345"/>
              </a:spcBef>
              <a:buChar char="•"/>
              <a:tabLst>
                <a:tab pos="241300" algn="l"/>
              </a:tabLst>
            </a:pPr>
            <a:r>
              <a:rPr sz="2300" spc="-75" dirty="0">
                <a:latin typeface="Trebuchet MS"/>
                <a:cs typeface="Trebuchet MS"/>
              </a:rPr>
              <a:t>COVID-19 </a:t>
            </a:r>
            <a:r>
              <a:rPr sz="2300" spc="-80" dirty="0">
                <a:latin typeface="Trebuchet MS"/>
                <a:cs typeface="Trebuchet MS"/>
              </a:rPr>
              <a:t>is </a:t>
            </a:r>
            <a:r>
              <a:rPr sz="2300" spc="-130" dirty="0">
                <a:latin typeface="Trebuchet MS"/>
                <a:cs typeface="Trebuchet MS"/>
              </a:rPr>
              <a:t>still  </a:t>
            </a:r>
            <a:r>
              <a:rPr sz="2300" spc="-90" dirty="0">
                <a:latin typeface="Trebuchet MS"/>
                <a:cs typeface="Trebuchet MS"/>
              </a:rPr>
              <a:t>spreading </a:t>
            </a:r>
            <a:r>
              <a:rPr sz="2300" spc="-85" dirty="0">
                <a:latin typeface="Trebuchet MS"/>
                <a:cs typeface="Trebuchet MS"/>
              </a:rPr>
              <a:t>across  </a:t>
            </a:r>
            <a:r>
              <a:rPr sz="2300" spc="-100" dirty="0">
                <a:latin typeface="Trebuchet MS"/>
                <a:cs typeface="Trebuchet MS"/>
              </a:rPr>
              <a:t>the </a:t>
            </a:r>
            <a:r>
              <a:rPr sz="2300" spc="-90" dirty="0">
                <a:latin typeface="Trebuchet MS"/>
                <a:cs typeface="Trebuchet MS"/>
              </a:rPr>
              <a:t>world </a:t>
            </a:r>
            <a:r>
              <a:rPr sz="2300" spc="-80" dirty="0">
                <a:latin typeface="Trebuchet MS"/>
                <a:cs typeface="Trebuchet MS"/>
              </a:rPr>
              <a:t>and  monitoring </a:t>
            </a:r>
            <a:r>
              <a:rPr sz="2300" spc="-135" dirty="0">
                <a:latin typeface="Trebuchet MS"/>
                <a:cs typeface="Trebuchet MS"/>
              </a:rPr>
              <a:t>it </a:t>
            </a:r>
            <a:r>
              <a:rPr sz="2300" spc="-90" dirty="0">
                <a:latin typeface="Trebuchet MS"/>
                <a:cs typeface="Trebuchet MS"/>
              </a:rPr>
              <a:t>in  </a:t>
            </a:r>
            <a:r>
              <a:rPr sz="2300" spc="-105" dirty="0">
                <a:latin typeface="Trebuchet MS"/>
                <a:cs typeface="Trebuchet MS"/>
              </a:rPr>
              <a:t>remote </a:t>
            </a:r>
            <a:r>
              <a:rPr sz="2300" spc="-100" dirty="0">
                <a:latin typeface="Trebuchet MS"/>
                <a:cs typeface="Trebuchet MS"/>
              </a:rPr>
              <a:t>areas </a:t>
            </a:r>
            <a:r>
              <a:rPr sz="2300" spc="-80" dirty="0">
                <a:latin typeface="Trebuchet MS"/>
                <a:cs typeface="Trebuchet MS"/>
              </a:rPr>
              <a:t>is</a:t>
            </a:r>
            <a:r>
              <a:rPr sz="2300" spc="-370" dirty="0">
                <a:latin typeface="Trebuchet MS"/>
                <a:cs typeface="Trebuchet MS"/>
              </a:rPr>
              <a:t> </a:t>
            </a:r>
            <a:r>
              <a:rPr sz="2300" spc="-130" dirty="0">
                <a:latin typeface="Trebuchet MS"/>
                <a:cs typeface="Trebuchet MS"/>
              </a:rPr>
              <a:t>still  </a:t>
            </a:r>
            <a:r>
              <a:rPr sz="2300" spc="-110" dirty="0">
                <a:latin typeface="Trebuchet MS"/>
                <a:cs typeface="Trebuchet MS"/>
              </a:rPr>
              <a:t>a </a:t>
            </a:r>
            <a:r>
              <a:rPr sz="2300" spc="-85" dirty="0">
                <a:latin typeface="Trebuchet MS"/>
                <a:cs typeface="Trebuchet MS"/>
              </a:rPr>
              <a:t>tedious</a:t>
            </a:r>
            <a:r>
              <a:rPr sz="2300" spc="-254" dirty="0">
                <a:latin typeface="Trebuchet MS"/>
                <a:cs typeface="Trebuchet MS"/>
              </a:rPr>
              <a:t> </a:t>
            </a:r>
            <a:r>
              <a:rPr sz="2300" spc="-110" dirty="0">
                <a:latin typeface="Trebuchet MS"/>
                <a:cs typeface="Trebuchet MS"/>
              </a:rPr>
              <a:t>task</a:t>
            </a:r>
            <a:endParaRPr sz="2300">
              <a:latin typeface="Trebuchet MS"/>
              <a:cs typeface="Trebuchet MS"/>
            </a:endParaRPr>
          </a:p>
        </p:txBody>
      </p:sp>
      <p:sp>
        <p:nvSpPr>
          <p:cNvPr id="4" name="object 4"/>
          <p:cNvSpPr/>
          <p:nvPr/>
        </p:nvSpPr>
        <p:spPr>
          <a:xfrm>
            <a:off x="5218595" y="4681740"/>
            <a:ext cx="3714115" cy="1229360"/>
          </a:xfrm>
          <a:custGeom>
            <a:avLst/>
            <a:gdLst/>
            <a:ahLst/>
            <a:cxnLst/>
            <a:rect l="l" t="t" r="r" b="b"/>
            <a:pathLst>
              <a:path w="3714115" h="1229360">
                <a:moveTo>
                  <a:pt x="3308667" y="0"/>
                </a:moveTo>
                <a:lnTo>
                  <a:pt x="3278885" y="37452"/>
                </a:lnTo>
                <a:lnTo>
                  <a:pt x="3247776" y="74573"/>
                </a:lnTo>
                <a:lnTo>
                  <a:pt x="3215904" y="110675"/>
                </a:lnTo>
                <a:lnTo>
                  <a:pt x="3183291" y="145757"/>
                </a:lnTo>
                <a:lnTo>
                  <a:pt x="3149958" y="179815"/>
                </a:lnTo>
                <a:lnTo>
                  <a:pt x="3115928" y="212847"/>
                </a:lnTo>
                <a:lnTo>
                  <a:pt x="3081220" y="244852"/>
                </a:lnTo>
                <a:lnTo>
                  <a:pt x="3045857" y="275827"/>
                </a:lnTo>
                <a:lnTo>
                  <a:pt x="3009861" y="305770"/>
                </a:lnTo>
                <a:lnTo>
                  <a:pt x="2973251" y="334679"/>
                </a:lnTo>
                <a:lnTo>
                  <a:pt x="2936051" y="362551"/>
                </a:lnTo>
                <a:lnTo>
                  <a:pt x="2898280" y="389385"/>
                </a:lnTo>
                <a:lnTo>
                  <a:pt x="2859962" y="415179"/>
                </a:lnTo>
                <a:lnTo>
                  <a:pt x="2821116" y="439930"/>
                </a:lnTo>
                <a:lnTo>
                  <a:pt x="2781765" y="463636"/>
                </a:lnTo>
                <a:lnTo>
                  <a:pt x="2741930" y="486294"/>
                </a:lnTo>
                <a:lnTo>
                  <a:pt x="2701631" y="507904"/>
                </a:lnTo>
                <a:lnTo>
                  <a:pt x="2660892" y="528462"/>
                </a:lnTo>
                <a:lnTo>
                  <a:pt x="2619732" y="547966"/>
                </a:lnTo>
                <a:lnTo>
                  <a:pt x="2578174" y="566415"/>
                </a:lnTo>
                <a:lnTo>
                  <a:pt x="2536239" y="583806"/>
                </a:lnTo>
                <a:lnTo>
                  <a:pt x="2493948" y="600137"/>
                </a:lnTo>
                <a:lnTo>
                  <a:pt x="2451323" y="615405"/>
                </a:lnTo>
                <a:lnTo>
                  <a:pt x="2408385" y="629609"/>
                </a:lnTo>
                <a:lnTo>
                  <a:pt x="2365155" y="642747"/>
                </a:lnTo>
                <a:lnTo>
                  <a:pt x="2321655" y="654816"/>
                </a:lnTo>
                <a:lnTo>
                  <a:pt x="2277906" y="665814"/>
                </a:lnTo>
                <a:lnTo>
                  <a:pt x="2233930" y="675738"/>
                </a:lnTo>
                <a:lnTo>
                  <a:pt x="2189748" y="684588"/>
                </a:lnTo>
                <a:lnTo>
                  <a:pt x="2145382" y="692360"/>
                </a:lnTo>
                <a:lnTo>
                  <a:pt x="2100852" y="699053"/>
                </a:lnTo>
                <a:lnTo>
                  <a:pt x="2056180" y="704664"/>
                </a:lnTo>
                <a:lnTo>
                  <a:pt x="2011389" y="709191"/>
                </a:lnTo>
                <a:lnTo>
                  <a:pt x="1966498" y="712633"/>
                </a:lnTo>
                <a:lnTo>
                  <a:pt x="1921529" y="714986"/>
                </a:lnTo>
                <a:lnTo>
                  <a:pt x="1876505" y="716248"/>
                </a:lnTo>
                <a:lnTo>
                  <a:pt x="1831446" y="716418"/>
                </a:lnTo>
                <a:lnTo>
                  <a:pt x="1786373" y="715494"/>
                </a:lnTo>
                <a:lnTo>
                  <a:pt x="1741308" y="713472"/>
                </a:lnTo>
                <a:lnTo>
                  <a:pt x="1696273" y="710352"/>
                </a:lnTo>
                <a:lnTo>
                  <a:pt x="1651289" y="706130"/>
                </a:lnTo>
                <a:lnTo>
                  <a:pt x="1606377" y="700805"/>
                </a:lnTo>
                <a:lnTo>
                  <a:pt x="1561559" y="694375"/>
                </a:lnTo>
                <a:lnTo>
                  <a:pt x="1516855" y="686837"/>
                </a:lnTo>
                <a:lnTo>
                  <a:pt x="1472288" y="678189"/>
                </a:lnTo>
                <a:lnTo>
                  <a:pt x="1427879" y="668429"/>
                </a:lnTo>
                <a:lnTo>
                  <a:pt x="1383650" y="657555"/>
                </a:lnTo>
                <a:lnTo>
                  <a:pt x="1339621" y="645565"/>
                </a:lnTo>
                <a:lnTo>
                  <a:pt x="1295813" y="632456"/>
                </a:lnTo>
                <a:lnTo>
                  <a:pt x="1252250" y="618227"/>
                </a:lnTo>
                <a:lnTo>
                  <a:pt x="1208951" y="602875"/>
                </a:lnTo>
                <a:lnTo>
                  <a:pt x="1165939" y="586398"/>
                </a:lnTo>
                <a:lnTo>
                  <a:pt x="1123234" y="568793"/>
                </a:lnTo>
                <a:lnTo>
                  <a:pt x="1080858" y="550060"/>
                </a:lnTo>
                <a:lnTo>
                  <a:pt x="1038833" y="530195"/>
                </a:lnTo>
                <a:lnTo>
                  <a:pt x="997179" y="509196"/>
                </a:lnTo>
                <a:lnTo>
                  <a:pt x="955919" y="487062"/>
                </a:lnTo>
                <a:lnTo>
                  <a:pt x="915074" y="463790"/>
                </a:lnTo>
                <a:lnTo>
                  <a:pt x="874664" y="439377"/>
                </a:lnTo>
                <a:lnTo>
                  <a:pt x="834712" y="413823"/>
                </a:lnTo>
                <a:lnTo>
                  <a:pt x="795239" y="387124"/>
                </a:lnTo>
                <a:lnTo>
                  <a:pt x="756266" y="359278"/>
                </a:lnTo>
                <a:lnTo>
                  <a:pt x="717815" y="330284"/>
                </a:lnTo>
                <a:lnTo>
                  <a:pt x="679907" y="300139"/>
                </a:lnTo>
                <a:lnTo>
                  <a:pt x="945324" y="94665"/>
                </a:lnTo>
                <a:lnTo>
                  <a:pt x="184873" y="156806"/>
                </a:lnTo>
                <a:lnTo>
                  <a:pt x="0" y="826465"/>
                </a:lnTo>
                <a:lnTo>
                  <a:pt x="266471" y="620179"/>
                </a:lnTo>
                <a:lnTo>
                  <a:pt x="299966" y="649870"/>
                </a:lnTo>
                <a:lnTo>
                  <a:pt x="334017" y="678913"/>
                </a:lnTo>
                <a:lnTo>
                  <a:pt x="368614" y="707304"/>
                </a:lnTo>
                <a:lnTo>
                  <a:pt x="403745" y="735037"/>
                </a:lnTo>
                <a:lnTo>
                  <a:pt x="442113" y="764130"/>
                </a:lnTo>
                <a:lnTo>
                  <a:pt x="480882" y="792322"/>
                </a:lnTo>
                <a:lnTo>
                  <a:pt x="520038" y="819616"/>
                </a:lnTo>
                <a:lnTo>
                  <a:pt x="559568" y="846012"/>
                </a:lnTo>
                <a:lnTo>
                  <a:pt x="599459" y="871513"/>
                </a:lnTo>
                <a:lnTo>
                  <a:pt x="639700" y="896120"/>
                </a:lnTo>
                <a:lnTo>
                  <a:pt x="680276" y="919835"/>
                </a:lnTo>
                <a:lnTo>
                  <a:pt x="721176" y="942659"/>
                </a:lnTo>
                <a:lnTo>
                  <a:pt x="762386" y="964595"/>
                </a:lnTo>
                <a:lnTo>
                  <a:pt x="803893" y="985643"/>
                </a:lnTo>
                <a:lnTo>
                  <a:pt x="845686" y="1005805"/>
                </a:lnTo>
                <a:lnTo>
                  <a:pt x="887750" y="1025083"/>
                </a:lnTo>
                <a:lnTo>
                  <a:pt x="930073" y="1043479"/>
                </a:lnTo>
                <a:lnTo>
                  <a:pt x="972642" y="1060994"/>
                </a:lnTo>
                <a:lnTo>
                  <a:pt x="1015445" y="1077630"/>
                </a:lnTo>
                <a:lnTo>
                  <a:pt x="1058468" y="1093389"/>
                </a:lnTo>
                <a:lnTo>
                  <a:pt x="1101699" y="1108271"/>
                </a:lnTo>
                <a:lnTo>
                  <a:pt x="1145125" y="1122279"/>
                </a:lnTo>
                <a:lnTo>
                  <a:pt x="1188733" y="1135415"/>
                </a:lnTo>
                <a:lnTo>
                  <a:pt x="1232510" y="1147680"/>
                </a:lnTo>
                <a:lnTo>
                  <a:pt x="1276444" y="1159075"/>
                </a:lnTo>
                <a:lnTo>
                  <a:pt x="1320521" y="1169602"/>
                </a:lnTo>
                <a:lnTo>
                  <a:pt x="1364729" y="1179264"/>
                </a:lnTo>
                <a:lnTo>
                  <a:pt x="1409055" y="1188061"/>
                </a:lnTo>
                <a:lnTo>
                  <a:pt x="1453487" y="1195995"/>
                </a:lnTo>
                <a:lnTo>
                  <a:pt x="1498010" y="1203068"/>
                </a:lnTo>
                <a:lnTo>
                  <a:pt x="1542613" y="1209281"/>
                </a:lnTo>
                <a:lnTo>
                  <a:pt x="1587283" y="1214637"/>
                </a:lnTo>
                <a:lnTo>
                  <a:pt x="1632007" y="1219136"/>
                </a:lnTo>
                <a:lnTo>
                  <a:pt x="1676772" y="1222781"/>
                </a:lnTo>
                <a:lnTo>
                  <a:pt x="1721565" y="1225572"/>
                </a:lnTo>
                <a:lnTo>
                  <a:pt x="1766373" y="1227512"/>
                </a:lnTo>
                <a:lnTo>
                  <a:pt x="1811184" y="1228602"/>
                </a:lnTo>
                <a:lnTo>
                  <a:pt x="1855985" y="1228845"/>
                </a:lnTo>
                <a:lnTo>
                  <a:pt x="1900762" y="1228240"/>
                </a:lnTo>
                <a:lnTo>
                  <a:pt x="1945504" y="1226791"/>
                </a:lnTo>
                <a:lnTo>
                  <a:pt x="1990197" y="1224499"/>
                </a:lnTo>
                <a:lnTo>
                  <a:pt x="2034828" y="1221365"/>
                </a:lnTo>
                <a:lnTo>
                  <a:pt x="2079385" y="1217391"/>
                </a:lnTo>
                <a:lnTo>
                  <a:pt x="2123855" y="1212578"/>
                </a:lnTo>
                <a:lnTo>
                  <a:pt x="2168225" y="1206929"/>
                </a:lnTo>
                <a:lnTo>
                  <a:pt x="2212482" y="1200445"/>
                </a:lnTo>
                <a:lnTo>
                  <a:pt x="2256613" y="1193127"/>
                </a:lnTo>
                <a:lnTo>
                  <a:pt x="2300606" y="1184978"/>
                </a:lnTo>
                <a:lnTo>
                  <a:pt x="2344448" y="1175999"/>
                </a:lnTo>
                <a:lnTo>
                  <a:pt x="2388125" y="1166191"/>
                </a:lnTo>
                <a:lnTo>
                  <a:pt x="2431626" y="1155556"/>
                </a:lnTo>
                <a:lnTo>
                  <a:pt x="2474937" y="1144095"/>
                </a:lnTo>
                <a:lnTo>
                  <a:pt x="2518045" y="1131811"/>
                </a:lnTo>
                <a:lnTo>
                  <a:pt x="2560937" y="1118705"/>
                </a:lnTo>
                <a:lnTo>
                  <a:pt x="2603602" y="1104779"/>
                </a:lnTo>
                <a:lnTo>
                  <a:pt x="2646025" y="1090034"/>
                </a:lnTo>
                <a:lnTo>
                  <a:pt x="2688195" y="1074472"/>
                </a:lnTo>
                <a:lnTo>
                  <a:pt x="2730097" y="1058094"/>
                </a:lnTo>
                <a:lnTo>
                  <a:pt x="2771721" y="1040903"/>
                </a:lnTo>
                <a:lnTo>
                  <a:pt x="2813051" y="1022899"/>
                </a:lnTo>
                <a:lnTo>
                  <a:pt x="2854077" y="1004085"/>
                </a:lnTo>
                <a:lnTo>
                  <a:pt x="2894785" y="984462"/>
                </a:lnTo>
                <a:lnTo>
                  <a:pt x="2935162" y="964031"/>
                </a:lnTo>
                <a:lnTo>
                  <a:pt x="2975195" y="942795"/>
                </a:lnTo>
                <a:lnTo>
                  <a:pt x="3014871" y="920755"/>
                </a:lnTo>
                <a:lnTo>
                  <a:pt x="3054179" y="897912"/>
                </a:lnTo>
                <a:lnTo>
                  <a:pt x="3093104" y="874269"/>
                </a:lnTo>
                <a:lnTo>
                  <a:pt x="3131634" y="849826"/>
                </a:lnTo>
                <a:lnTo>
                  <a:pt x="3169757" y="824586"/>
                </a:lnTo>
                <a:lnTo>
                  <a:pt x="3207459" y="798550"/>
                </a:lnTo>
                <a:lnTo>
                  <a:pt x="3244727" y="771719"/>
                </a:lnTo>
                <a:lnTo>
                  <a:pt x="3281550" y="744097"/>
                </a:lnTo>
                <a:lnTo>
                  <a:pt x="3317913" y="715683"/>
                </a:lnTo>
                <a:lnTo>
                  <a:pt x="3353804" y="686479"/>
                </a:lnTo>
                <a:lnTo>
                  <a:pt x="3389211" y="656489"/>
                </a:lnTo>
                <a:lnTo>
                  <a:pt x="3424120" y="625711"/>
                </a:lnTo>
                <a:lnTo>
                  <a:pt x="3458519" y="594150"/>
                </a:lnTo>
                <a:lnTo>
                  <a:pt x="3492394" y="561806"/>
                </a:lnTo>
                <a:lnTo>
                  <a:pt x="3525734" y="528680"/>
                </a:lnTo>
                <a:lnTo>
                  <a:pt x="3558525" y="494775"/>
                </a:lnTo>
                <a:lnTo>
                  <a:pt x="3590754" y="460092"/>
                </a:lnTo>
                <a:lnTo>
                  <a:pt x="3622408" y="424633"/>
                </a:lnTo>
                <a:lnTo>
                  <a:pt x="3653476" y="388399"/>
                </a:lnTo>
                <a:lnTo>
                  <a:pt x="3683943" y="351392"/>
                </a:lnTo>
                <a:lnTo>
                  <a:pt x="3713797" y="313613"/>
                </a:lnTo>
                <a:lnTo>
                  <a:pt x="3308667" y="0"/>
                </a:lnTo>
                <a:close/>
              </a:path>
            </a:pathLst>
          </a:custGeom>
          <a:solidFill>
            <a:schemeClr val="tx2">
              <a:lumMod val="60000"/>
              <a:lumOff val="40000"/>
            </a:schemeClr>
          </a:solidFill>
        </p:spPr>
        <p:txBody>
          <a:bodyPr wrap="square" lIns="0" tIns="0" rIns="0" bIns="0" rtlCol="0"/>
          <a:lstStyle/>
          <a:p>
            <a:endParaRPr/>
          </a:p>
        </p:txBody>
      </p:sp>
      <p:sp>
        <p:nvSpPr>
          <p:cNvPr id="5" name="object 5"/>
          <p:cNvSpPr txBox="1"/>
          <p:nvPr/>
        </p:nvSpPr>
        <p:spPr>
          <a:xfrm>
            <a:off x="4274642" y="2071468"/>
            <a:ext cx="2548890" cy="2440940"/>
          </a:xfrm>
          <a:prstGeom prst="rect">
            <a:avLst/>
          </a:prstGeom>
        </p:spPr>
        <p:txBody>
          <a:bodyPr vert="horz" wrap="square" lIns="0" tIns="196215" rIns="0" bIns="0" rtlCol="0">
            <a:spAutoFit/>
          </a:bodyPr>
          <a:lstStyle/>
          <a:p>
            <a:pPr marL="12700">
              <a:lnSpc>
                <a:spcPct val="100000"/>
              </a:lnSpc>
              <a:spcBef>
                <a:spcPts val="1545"/>
              </a:spcBef>
            </a:pPr>
            <a:r>
              <a:rPr sz="3000" spc="55" dirty="0">
                <a:latin typeface="Trebuchet MS"/>
                <a:cs typeface="Trebuchet MS"/>
              </a:rPr>
              <a:t>HOW?</a:t>
            </a:r>
            <a:endParaRPr sz="3000" dirty="0">
              <a:latin typeface="Trebuchet MS"/>
              <a:cs typeface="Trebuchet MS"/>
            </a:endParaRPr>
          </a:p>
          <a:p>
            <a:pPr marL="241300" marR="5080" indent="-228600">
              <a:lnSpc>
                <a:spcPct val="91500"/>
              </a:lnSpc>
              <a:spcBef>
                <a:spcPts val="1340"/>
              </a:spcBef>
              <a:buChar char="•"/>
              <a:tabLst>
                <a:tab pos="241300" algn="l"/>
              </a:tabLst>
            </a:pPr>
            <a:r>
              <a:rPr sz="2300" spc="-204" dirty="0">
                <a:latin typeface="Trebuchet MS"/>
                <a:cs typeface="Trebuchet MS"/>
              </a:rPr>
              <a:t>Take </a:t>
            </a:r>
            <a:r>
              <a:rPr sz="2300" spc="-105" dirty="0">
                <a:latin typeface="Trebuchet MS"/>
                <a:cs typeface="Trebuchet MS"/>
              </a:rPr>
              <a:t>remote</a:t>
            </a:r>
            <a:r>
              <a:rPr sz="2300" spc="-185" dirty="0">
                <a:latin typeface="Trebuchet MS"/>
                <a:cs typeface="Trebuchet MS"/>
              </a:rPr>
              <a:t> </a:t>
            </a:r>
            <a:r>
              <a:rPr sz="2300" spc="-105" dirty="0">
                <a:latin typeface="Trebuchet MS"/>
                <a:cs typeface="Trebuchet MS"/>
              </a:rPr>
              <a:t>health  </a:t>
            </a:r>
            <a:r>
              <a:rPr sz="2300" spc="-90" dirty="0">
                <a:latin typeface="Trebuchet MS"/>
                <a:cs typeface="Trebuchet MS"/>
              </a:rPr>
              <a:t>measurements</a:t>
            </a:r>
            <a:r>
              <a:rPr sz="2300" spc="-220" dirty="0">
                <a:latin typeface="Trebuchet MS"/>
                <a:cs typeface="Trebuchet MS"/>
              </a:rPr>
              <a:t> </a:t>
            </a:r>
            <a:r>
              <a:rPr sz="2300" spc="-80" dirty="0">
                <a:latin typeface="Trebuchet MS"/>
                <a:cs typeface="Trebuchet MS"/>
              </a:rPr>
              <a:t>and  monitor </a:t>
            </a:r>
            <a:r>
              <a:rPr sz="2300" spc="-95" dirty="0">
                <a:latin typeface="Trebuchet MS"/>
                <a:cs typeface="Trebuchet MS"/>
              </a:rPr>
              <a:t>them</a:t>
            </a:r>
            <a:r>
              <a:rPr sz="2300" spc="-345" dirty="0">
                <a:latin typeface="Trebuchet MS"/>
                <a:cs typeface="Trebuchet MS"/>
              </a:rPr>
              <a:t> </a:t>
            </a:r>
            <a:r>
              <a:rPr sz="2300" spc="-95" dirty="0">
                <a:latin typeface="Trebuchet MS"/>
                <a:cs typeface="Trebuchet MS"/>
              </a:rPr>
              <a:t>from  </a:t>
            </a:r>
            <a:r>
              <a:rPr sz="2300" spc="-100" dirty="0">
                <a:latin typeface="Trebuchet MS"/>
                <a:cs typeface="Trebuchet MS"/>
              </a:rPr>
              <a:t>anywhere </a:t>
            </a:r>
            <a:r>
              <a:rPr sz="2300" spc="-140" dirty="0">
                <a:latin typeface="Trebuchet MS"/>
                <a:cs typeface="Trebuchet MS"/>
              </a:rPr>
              <a:t>at  </a:t>
            </a:r>
            <a:r>
              <a:rPr sz="2300" spc="-110" dirty="0">
                <a:latin typeface="Trebuchet MS"/>
                <a:cs typeface="Trebuchet MS"/>
              </a:rPr>
              <a:t>anytime</a:t>
            </a:r>
            <a:endParaRPr sz="2300" dirty="0">
              <a:latin typeface="Trebuchet MS"/>
              <a:cs typeface="Trebuchet MS"/>
            </a:endParaRPr>
          </a:p>
        </p:txBody>
      </p:sp>
      <p:sp>
        <p:nvSpPr>
          <p:cNvPr id="6" name="object 6"/>
          <p:cNvSpPr/>
          <p:nvPr/>
        </p:nvSpPr>
        <p:spPr>
          <a:xfrm>
            <a:off x="5200916" y="1069470"/>
            <a:ext cx="3714115" cy="1229360"/>
          </a:xfrm>
          <a:custGeom>
            <a:avLst/>
            <a:gdLst/>
            <a:ahLst/>
            <a:cxnLst/>
            <a:rect l="l" t="t" r="r" b="b"/>
            <a:pathLst>
              <a:path w="3714115" h="1229360">
                <a:moveTo>
                  <a:pt x="1857806" y="0"/>
                </a:moveTo>
                <a:lnTo>
                  <a:pt x="1813028" y="604"/>
                </a:lnTo>
                <a:lnTo>
                  <a:pt x="1768286" y="2053"/>
                </a:lnTo>
                <a:lnTo>
                  <a:pt x="1723593" y="4346"/>
                </a:lnTo>
                <a:lnTo>
                  <a:pt x="1678962" y="7480"/>
                </a:lnTo>
                <a:lnTo>
                  <a:pt x="1634405" y="11454"/>
                </a:lnTo>
                <a:lnTo>
                  <a:pt x="1589935" y="16267"/>
                </a:lnTo>
                <a:lnTo>
                  <a:pt x="1545565" y="21916"/>
                </a:lnTo>
                <a:lnTo>
                  <a:pt x="1501308" y="28400"/>
                </a:lnTo>
                <a:lnTo>
                  <a:pt x="1457177" y="35718"/>
                </a:lnTo>
                <a:lnTo>
                  <a:pt x="1413184" y="43868"/>
                </a:lnTo>
                <a:lnTo>
                  <a:pt x="1369342" y="52847"/>
                </a:lnTo>
                <a:lnTo>
                  <a:pt x="1325665" y="62655"/>
                </a:lnTo>
                <a:lnTo>
                  <a:pt x="1282164" y="73290"/>
                </a:lnTo>
                <a:lnTo>
                  <a:pt x="1238854" y="84751"/>
                </a:lnTo>
                <a:lnTo>
                  <a:pt x="1195746" y="97035"/>
                </a:lnTo>
                <a:lnTo>
                  <a:pt x="1152853" y="110141"/>
                </a:lnTo>
                <a:lnTo>
                  <a:pt x="1110189" y="124067"/>
                </a:lnTo>
                <a:lnTo>
                  <a:pt x="1067765" y="138812"/>
                </a:lnTo>
                <a:lnTo>
                  <a:pt x="1025596" y="154375"/>
                </a:lnTo>
                <a:lnTo>
                  <a:pt x="983693" y="170752"/>
                </a:lnTo>
                <a:lnTo>
                  <a:pt x="942070" y="187944"/>
                </a:lnTo>
                <a:lnTo>
                  <a:pt x="900739" y="205948"/>
                </a:lnTo>
                <a:lnTo>
                  <a:pt x="859714" y="224762"/>
                </a:lnTo>
                <a:lnTo>
                  <a:pt x="819006" y="244385"/>
                </a:lnTo>
                <a:lnTo>
                  <a:pt x="778629" y="264816"/>
                </a:lnTo>
                <a:lnTo>
                  <a:pt x="738596" y="286052"/>
                </a:lnTo>
                <a:lnTo>
                  <a:pt x="698920" y="308092"/>
                </a:lnTo>
                <a:lnTo>
                  <a:pt x="659612" y="330935"/>
                </a:lnTo>
                <a:lnTo>
                  <a:pt x="620687" y="354579"/>
                </a:lnTo>
                <a:lnTo>
                  <a:pt x="582157" y="379021"/>
                </a:lnTo>
                <a:lnTo>
                  <a:pt x="544035" y="404262"/>
                </a:lnTo>
                <a:lnTo>
                  <a:pt x="506333" y="430298"/>
                </a:lnTo>
                <a:lnTo>
                  <a:pt x="469064" y="457128"/>
                </a:lnTo>
                <a:lnTo>
                  <a:pt x="432242" y="484751"/>
                </a:lnTo>
                <a:lnTo>
                  <a:pt x="395879" y="513165"/>
                </a:lnTo>
                <a:lnTo>
                  <a:pt x="359988" y="542368"/>
                </a:lnTo>
                <a:lnTo>
                  <a:pt x="324582" y="572359"/>
                </a:lnTo>
                <a:lnTo>
                  <a:pt x="289673" y="603136"/>
                </a:lnTo>
                <a:lnTo>
                  <a:pt x="255275" y="634697"/>
                </a:lnTo>
                <a:lnTo>
                  <a:pt x="221399" y="667042"/>
                </a:lnTo>
                <a:lnTo>
                  <a:pt x="188060" y="700167"/>
                </a:lnTo>
                <a:lnTo>
                  <a:pt x="155270" y="734072"/>
                </a:lnTo>
                <a:lnTo>
                  <a:pt x="123041" y="768755"/>
                </a:lnTo>
                <a:lnTo>
                  <a:pt x="91387" y="804215"/>
                </a:lnTo>
                <a:lnTo>
                  <a:pt x="60320" y="840449"/>
                </a:lnTo>
                <a:lnTo>
                  <a:pt x="29853" y="877456"/>
                </a:lnTo>
                <a:lnTo>
                  <a:pt x="0" y="915234"/>
                </a:lnTo>
                <a:lnTo>
                  <a:pt x="405117" y="1228848"/>
                </a:lnTo>
                <a:lnTo>
                  <a:pt x="434898" y="1191383"/>
                </a:lnTo>
                <a:lnTo>
                  <a:pt x="466008" y="1154262"/>
                </a:lnTo>
                <a:lnTo>
                  <a:pt x="497880" y="1118160"/>
                </a:lnTo>
                <a:lnTo>
                  <a:pt x="530493" y="1083080"/>
                </a:lnTo>
                <a:lnTo>
                  <a:pt x="563825" y="1049022"/>
                </a:lnTo>
                <a:lnTo>
                  <a:pt x="597856" y="1015990"/>
                </a:lnTo>
                <a:lnTo>
                  <a:pt x="632564" y="983986"/>
                </a:lnTo>
                <a:lnTo>
                  <a:pt x="667926" y="953012"/>
                </a:lnTo>
                <a:lnTo>
                  <a:pt x="703923" y="923069"/>
                </a:lnTo>
                <a:lnTo>
                  <a:pt x="740533" y="894161"/>
                </a:lnTo>
                <a:lnTo>
                  <a:pt x="777733" y="866289"/>
                </a:lnTo>
                <a:lnTo>
                  <a:pt x="815503" y="839455"/>
                </a:lnTo>
                <a:lnTo>
                  <a:pt x="853822" y="813662"/>
                </a:lnTo>
                <a:lnTo>
                  <a:pt x="892668" y="788911"/>
                </a:lnTo>
                <a:lnTo>
                  <a:pt x="932019" y="765206"/>
                </a:lnTo>
                <a:lnTo>
                  <a:pt x="971854" y="742548"/>
                </a:lnTo>
                <a:lnTo>
                  <a:pt x="1012153" y="720938"/>
                </a:lnTo>
                <a:lnTo>
                  <a:pt x="1052892" y="700381"/>
                </a:lnTo>
                <a:lnTo>
                  <a:pt x="1094052" y="680877"/>
                </a:lnTo>
                <a:lnTo>
                  <a:pt x="1135610" y="662428"/>
                </a:lnTo>
                <a:lnTo>
                  <a:pt x="1177545" y="645038"/>
                </a:lnTo>
                <a:lnTo>
                  <a:pt x="1219836" y="628707"/>
                </a:lnTo>
                <a:lnTo>
                  <a:pt x="1262461" y="613439"/>
                </a:lnTo>
                <a:lnTo>
                  <a:pt x="1305400" y="599235"/>
                </a:lnTo>
                <a:lnTo>
                  <a:pt x="1348629" y="586098"/>
                </a:lnTo>
                <a:lnTo>
                  <a:pt x="1392130" y="574029"/>
                </a:lnTo>
                <a:lnTo>
                  <a:pt x="1435878" y="563032"/>
                </a:lnTo>
                <a:lnTo>
                  <a:pt x="1479855" y="553107"/>
                </a:lnTo>
                <a:lnTo>
                  <a:pt x="1524037" y="544258"/>
                </a:lnTo>
                <a:lnTo>
                  <a:pt x="1568403" y="536486"/>
                </a:lnTo>
                <a:lnTo>
                  <a:pt x="1612933" y="529793"/>
                </a:lnTo>
                <a:lnTo>
                  <a:pt x="1657605" y="524182"/>
                </a:lnTo>
                <a:lnTo>
                  <a:pt x="1702397" y="519655"/>
                </a:lnTo>
                <a:lnTo>
                  <a:pt x="1747288" y="516214"/>
                </a:lnTo>
                <a:lnTo>
                  <a:pt x="1792256" y="513861"/>
                </a:lnTo>
                <a:lnTo>
                  <a:pt x="1837281" y="512599"/>
                </a:lnTo>
                <a:lnTo>
                  <a:pt x="1882341" y="512429"/>
                </a:lnTo>
                <a:lnTo>
                  <a:pt x="1927413" y="513354"/>
                </a:lnTo>
                <a:lnTo>
                  <a:pt x="1972478" y="515375"/>
                </a:lnTo>
                <a:lnTo>
                  <a:pt x="2017514" y="518496"/>
                </a:lnTo>
                <a:lnTo>
                  <a:pt x="2062498" y="522717"/>
                </a:lnTo>
                <a:lnTo>
                  <a:pt x="2107410" y="528042"/>
                </a:lnTo>
                <a:lnTo>
                  <a:pt x="2152229" y="534473"/>
                </a:lnTo>
                <a:lnTo>
                  <a:pt x="2196933" y="542011"/>
                </a:lnTo>
                <a:lnTo>
                  <a:pt x="2241500" y="550659"/>
                </a:lnTo>
                <a:lnTo>
                  <a:pt x="2285909" y="560419"/>
                </a:lnTo>
                <a:lnTo>
                  <a:pt x="2330139" y="571293"/>
                </a:lnTo>
                <a:lnTo>
                  <a:pt x="2374169" y="583283"/>
                </a:lnTo>
                <a:lnTo>
                  <a:pt x="2417976" y="596392"/>
                </a:lnTo>
                <a:lnTo>
                  <a:pt x="2461540" y="610621"/>
                </a:lnTo>
                <a:lnTo>
                  <a:pt x="2504839" y="625973"/>
                </a:lnTo>
                <a:lnTo>
                  <a:pt x="2547852" y="642450"/>
                </a:lnTo>
                <a:lnTo>
                  <a:pt x="2590557" y="660055"/>
                </a:lnTo>
                <a:lnTo>
                  <a:pt x="2632933" y="678788"/>
                </a:lnTo>
                <a:lnTo>
                  <a:pt x="2674959" y="698653"/>
                </a:lnTo>
                <a:lnTo>
                  <a:pt x="2716613" y="719652"/>
                </a:lnTo>
                <a:lnTo>
                  <a:pt x="2757874" y="741786"/>
                </a:lnTo>
                <a:lnTo>
                  <a:pt x="2798720" y="765058"/>
                </a:lnTo>
                <a:lnTo>
                  <a:pt x="2839130" y="789470"/>
                </a:lnTo>
                <a:lnTo>
                  <a:pt x="2879082" y="815025"/>
                </a:lnTo>
                <a:lnTo>
                  <a:pt x="2918556" y="841724"/>
                </a:lnTo>
                <a:lnTo>
                  <a:pt x="2957529" y="869569"/>
                </a:lnTo>
                <a:lnTo>
                  <a:pt x="2995981" y="898563"/>
                </a:lnTo>
                <a:lnTo>
                  <a:pt x="3033890" y="928709"/>
                </a:lnTo>
                <a:lnTo>
                  <a:pt x="2768472" y="1134182"/>
                </a:lnTo>
                <a:lnTo>
                  <a:pt x="3528910" y="1072041"/>
                </a:lnTo>
                <a:lnTo>
                  <a:pt x="3713784" y="402383"/>
                </a:lnTo>
                <a:lnTo>
                  <a:pt x="3447313" y="608656"/>
                </a:lnTo>
                <a:lnTo>
                  <a:pt x="3413818" y="578970"/>
                </a:lnTo>
                <a:lnTo>
                  <a:pt x="3379766" y="549926"/>
                </a:lnTo>
                <a:lnTo>
                  <a:pt x="3345170" y="521533"/>
                </a:lnTo>
                <a:lnTo>
                  <a:pt x="3310039" y="493797"/>
                </a:lnTo>
                <a:lnTo>
                  <a:pt x="3271671" y="464705"/>
                </a:lnTo>
                <a:lnTo>
                  <a:pt x="3232903" y="436513"/>
                </a:lnTo>
                <a:lnTo>
                  <a:pt x="3193748" y="409220"/>
                </a:lnTo>
                <a:lnTo>
                  <a:pt x="3154218" y="382824"/>
                </a:lnTo>
                <a:lnTo>
                  <a:pt x="3114327" y="357323"/>
                </a:lnTo>
                <a:lnTo>
                  <a:pt x="3074086" y="332716"/>
                </a:lnTo>
                <a:lnTo>
                  <a:pt x="3033510" y="309002"/>
                </a:lnTo>
                <a:lnTo>
                  <a:pt x="2992611" y="286178"/>
                </a:lnTo>
                <a:lnTo>
                  <a:pt x="2951401" y="264243"/>
                </a:lnTo>
                <a:lnTo>
                  <a:pt x="2909894" y="243195"/>
                </a:lnTo>
                <a:lnTo>
                  <a:pt x="2868102" y="223033"/>
                </a:lnTo>
                <a:lnTo>
                  <a:pt x="2826038" y="203755"/>
                </a:lnTo>
                <a:lnTo>
                  <a:pt x="2783715" y="185360"/>
                </a:lnTo>
                <a:lnTo>
                  <a:pt x="2741146" y="167845"/>
                </a:lnTo>
                <a:lnTo>
                  <a:pt x="2698344" y="151209"/>
                </a:lnTo>
                <a:lnTo>
                  <a:pt x="2655321" y="135451"/>
                </a:lnTo>
                <a:lnTo>
                  <a:pt x="2612090" y="120569"/>
                </a:lnTo>
                <a:lnTo>
                  <a:pt x="2568664" y="106561"/>
                </a:lnTo>
                <a:lnTo>
                  <a:pt x="2525056" y="93426"/>
                </a:lnTo>
                <a:lnTo>
                  <a:pt x="2481279" y="81161"/>
                </a:lnTo>
                <a:lnTo>
                  <a:pt x="2437346" y="69766"/>
                </a:lnTo>
                <a:lnTo>
                  <a:pt x="2393268" y="59239"/>
                </a:lnTo>
                <a:lnTo>
                  <a:pt x="2349060" y="49578"/>
                </a:lnTo>
                <a:lnTo>
                  <a:pt x="2304734" y="40781"/>
                </a:lnTo>
                <a:lnTo>
                  <a:pt x="2260303" y="32847"/>
                </a:lnTo>
                <a:lnTo>
                  <a:pt x="2215780" y="25774"/>
                </a:lnTo>
                <a:lnTo>
                  <a:pt x="2171176" y="19561"/>
                </a:lnTo>
                <a:lnTo>
                  <a:pt x="2126507" y="14206"/>
                </a:lnTo>
                <a:lnTo>
                  <a:pt x="2081783" y="9707"/>
                </a:lnTo>
                <a:lnTo>
                  <a:pt x="2037018" y="6063"/>
                </a:lnTo>
                <a:lnTo>
                  <a:pt x="1992225" y="3271"/>
                </a:lnTo>
                <a:lnTo>
                  <a:pt x="1947417" y="1332"/>
                </a:lnTo>
                <a:lnTo>
                  <a:pt x="1902606" y="241"/>
                </a:lnTo>
                <a:lnTo>
                  <a:pt x="1857806" y="0"/>
                </a:lnTo>
                <a:close/>
              </a:path>
            </a:pathLst>
          </a:custGeom>
          <a:solidFill>
            <a:srgbClr val="A5A5A5"/>
          </a:solidFill>
        </p:spPr>
        <p:txBody>
          <a:bodyPr wrap="square" lIns="0" tIns="0" rIns="0" bIns="0" rtlCol="0"/>
          <a:lstStyle/>
          <a:p>
            <a:endParaRPr/>
          </a:p>
        </p:txBody>
      </p:sp>
      <p:pic>
        <p:nvPicPr>
          <p:cNvPr id="8" name="Picture 7" descr="A picture containing text&#10;&#10;Description automatically generated">
            <a:extLst>
              <a:ext uri="{FF2B5EF4-FFF2-40B4-BE49-F238E27FC236}">
                <a16:creationId xmlns:a16="http://schemas.microsoft.com/office/drawing/2014/main" id="{18E61ECF-DE2F-4FB0-94B0-1029E363DF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5953" y="2438400"/>
            <a:ext cx="2443480" cy="2523253"/>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219960" y="914400"/>
            <a:ext cx="8328660" cy="488594"/>
          </a:xfrm>
          <a:prstGeom prst="rect">
            <a:avLst/>
          </a:prstGeom>
        </p:spPr>
        <p:txBody>
          <a:bodyPr vert="horz" wrap="square" lIns="0" tIns="52069" rIns="0" bIns="0" rtlCol="0">
            <a:spAutoFit/>
          </a:bodyPr>
          <a:lstStyle/>
          <a:p>
            <a:pPr marL="4408170" marR="5080">
              <a:lnSpc>
                <a:spcPts val="3410"/>
              </a:lnSpc>
              <a:spcBef>
                <a:spcPts val="409"/>
              </a:spcBef>
            </a:pPr>
            <a:r>
              <a:rPr lang="en-US" sz="3500" spc="-60" dirty="0"/>
              <a:t>BACKGROUND</a:t>
            </a:r>
            <a:endParaRPr sz="3500" spc="-60" dirty="0"/>
          </a:p>
        </p:txBody>
      </p:sp>
      <p:grpSp>
        <p:nvGrpSpPr>
          <p:cNvPr id="3" name="object 3"/>
          <p:cNvGrpSpPr/>
          <p:nvPr/>
        </p:nvGrpSpPr>
        <p:grpSpPr>
          <a:xfrm>
            <a:off x="2" y="0"/>
            <a:ext cx="6116955" cy="6858000"/>
            <a:chOff x="2" y="0"/>
            <a:chExt cx="6116955" cy="6858000"/>
          </a:xfrm>
        </p:grpSpPr>
        <p:sp>
          <p:nvSpPr>
            <p:cNvPr id="4" name="object 4"/>
            <p:cNvSpPr/>
            <p:nvPr/>
          </p:nvSpPr>
          <p:spPr>
            <a:xfrm>
              <a:off x="2" y="0"/>
              <a:ext cx="6116955" cy="6858000"/>
            </a:xfrm>
            <a:custGeom>
              <a:avLst/>
              <a:gdLst/>
              <a:ahLst/>
              <a:cxnLst/>
              <a:rect l="l" t="t" r="r" b="b"/>
              <a:pathLst>
                <a:path w="6116955" h="6858000">
                  <a:moveTo>
                    <a:pt x="2935856" y="0"/>
                  </a:moveTo>
                  <a:lnTo>
                    <a:pt x="0" y="0"/>
                  </a:lnTo>
                  <a:lnTo>
                    <a:pt x="0" y="6857999"/>
                  </a:lnTo>
                  <a:lnTo>
                    <a:pt x="3689067" y="6857999"/>
                  </a:lnTo>
                  <a:lnTo>
                    <a:pt x="3696514" y="6846708"/>
                  </a:lnTo>
                  <a:lnTo>
                    <a:pt x="3701553" y="6834088"/>
                  </a:lnTo>
                  <a:lnTo>
                    <a:pt x="3703917" y="6820140"/>
                  </a:lnTo>
                  <a:lnTo>
                    <a:pt x="3703342" y="6804863"/>
                  </a:lnTo>
                  <a:lnTo>
                    <a:pt x="3694825" y="6764182"/>
                  </a:lnTo>
                  <a:lnTo>
                    <a:pt x="3649978" y="6718685"/>
                  </a:lnTo>
                  <a:lnTo>
                    <a:pt x="3574260" y="6731589"/>
                  </a:lnTo>
                  <a:lnTo>
                    <a:pt x="3529122" y="6734073"/>
                  </a:lnTo>
                  <a:lnTo>
                    <a:pt x="3484786" y="6729997"/>
                  </a:lnTo>
                  <a:lnTo>
                    <a:pt x="3440852" y="6722062"/>
                  </a:lnTo>
                  <a:lnTo>
                    <a:pt x="3396918" y="6712963"/>
                  </a:lnTo>
                  <a:lnTo>
                    <a:pt x="3352582" y="6705401"/>
                  </a:lnTo>
                  <a:lnTo>
                    <a:pt x="3307444" y="6702073"/>
                  </a:lnTo>
                  <a:lnTo>
                    <a:pt x="3261103" y="6705678"/>
                  </a:lnTo>
                  <a:lnTo>
                    <a:pt x="3308792" y="6686138"/>
                  </a:lnTo>
                  <a:lnTo>
                    <a:pt x="3547232" y="6590609"/>
                  </a:lnTo>
                  <a:lnTo>
                    <a:pt x="3594922" y="6571070"/>
                  </a:lnTo>
                  <a:lnTo>
                    <a:pt x="3546132" y="6567134"/>
                  </a:lnTo>
                  <a:lnTo>
                    <a:pt x="3497342" y="6567640"/>
                  </a:lnTo>
                  <a:lnTo>
                    <a:pt x="3448553" y="6571930"/>
                  </a:lnTo>
                  <a:lnTo>
                    <a:pt x="3399764" y="6579344"/>
                  </a:lnTo>
                  <a:lnTo>
                    <a:pt x="3350976" y="6589223"/>
                  </a:lnTo>
                  <a:lnTo>
                    <a:pt x="3302188" y="6600909"/>
                  </a:lnTo>
                  <a:lnTo>
                    <a:pt x="3253400" y="6613743"/>
                  </a:lnTo>
                  <a:lnTo>
                    <a:pt x="3155826" y="6640219"/>
                  </a:lnTo>
                  <a:lnTo>
                    <a:pt x="3107039" y="6652543"/>
                  </a:lnTo>
                  <a:lnTo>
                    <a:pt x="3073279" y="6666740"/>
                  </a:lnTo>
                  <a:lnTo>
                    <a:pt x="3036918" y="6684509"/>
                  </a:lnTo>
                  <a:lnTo>
                    <a:pt x="3002885" y="6694116"/>
                  </a:lnTo>
                  <a:lnTo>
                    <a:pt x="2976110" y="6683829"/>
                  </a:lnTo>
                  <a:lnTo>
                    <a:pt x="2961522" y="6641917"/>
                  </a:lnTo>
                  <a:lnTo>
                    <a:pt x="2972358" y="6601013"/>
                  </a:lnTo>
                  <a:lnTo>
                    <a:pt x="3005394" y="6575054"/>
                  </a:lnTo>
                  <a:lnTo>
                    <a:pt x="3048594" y="6557730"/>
                  </a:lnTo>
                  <a:lnTo>
                    <a:pt x="3089919" y="6542730"/>
                  </a:lnTo>
                  <a:lnTo>
                    <a:pt x="3136996" y="6522761"/>
                  </a:lnTo>
                  <a:lnTo>
                    <a:pt x="3184079" y="6503784"/>
                  </a:lnTo>
                  <a:lnTo>
                    <a:pt x="3231175" y="6485706"/>
                  </a:lnTo>
                  <a:lnTo>
                    <a:pt x="3278289" y="6468433"/>
                  </a:lnTo>
                  <a:lnTo>
                    <a:pt x="3325429" y="6451873"/>
                  </a:lnTo>
                  <a:lnTo>
                    <a:pt x="3372601" y="6435932"/>
                  </a:lnTo>
                  <a:lnTo>
                    <a:pt x="3419810" y="6420518"/>
                  </a:lnTo>
                  <a:lnTo>
                    <a:pt x="3467062" y="6405538"/>
                  </a:lnTo>
                  <a:lnTo>
                    <a:pt x="3561723" y="6376508"/>
                  </a:lnTo>
                  <a:lnTo>
                    <a:pt x="3751843" y="6319561"/>
                  </a:lnTo>
                  <a:lnTo>
                    <a:pt x="3785363" y="6312919"/>
                  </a:lnTo>
                  <a:lnTo>
                    <a:pt x="3801590" y="6308104"/>
                  </a:lnTo>
                  <a:lnTo>
                    <a:pt x="3814607" y="6298308"/>
                  </a:lnTo>
                  <a:lnTo>
                    <a:pt x="3850459" y="6260337"/>
                  </a:lnTo>
                  <a:lnTo>
                    <a:pt x="3887785" y="6226639"/>
                  </a:lnTo>
                  <a:lnTo>
                    <a:pt x="3926514" y="6196383"/>
                  </a:lnTo>
                  <a:lnTo>
                    <a:pt x="3966578" y="6168742"/>
                  </a:lnTo>
                  <a:lnTo>
                    <a:pt x="4007909" y="6142887"/>
                  </a:lnTo>
                  <a:lnTo>
                    <a:pt x="4050438" y="6117987"/>
                  </a:lnTo>
                  <a:lnTo>
                    <a:pt x="4138817" y="6067743"/>
                  </a:lnTo>
                  <a:lnTo>
                    <a:pt x="4184530" y="6040739"/>
                  </a:lnTo>
                  <a:lnTo>
                    <a:pt x="4231167" y="6011377"/>
                  </a:lnTo>
                  <a:lnTo>
                    <a:pt x="4184853" y="6001963"/>
                  </a:lnTo>
                  <a:lnTo>
                    <a:pt x="4142187" y="6008097"/>
                  </a:lnTo>
                  <a:lnTo>
                    <a:pt x="4102058" y="6022890"/>
                  </a:lnTo>
                  <a:lnTo>
                    <a:pt x="4063356" y="6039453"/>
                  </a:lnTo>
                  <a:lnTo>
                    <a:pt x="4024970" y="6050900"/>
                  </a:lnTo>
                  <a:lnTo>
                    <a:pt x="3985790" y="6050342"/>
                  </a:lnTo>
                  <a:lnTo>
                    <a:pt x="4023106" y="6010953"/>
                  </a:lnTo>
                  <a:lnTo>
                    <a:pt x="4061421" y="5979434"/>
                  </a:lnTo>
                  <a:lnTo>
                    <a:pt x="4100333" y="5953677"/>
                  </a:lnTo>
                  <a:lnTo>
                    <a:pt x="4139445" y="5931576"/>
                  </a:lnTo>
                  <a:lnTo>
                    <a:pt x="4178358" y="5911024"/>
                  </a:lnTo>
                  <a:lnTo>
                    <a:pt x="4216672" y="5889915"/>
                  </a:lnTo>
                  <a:lnTo>
                    <a:pt x="4253989" y="5866141"/>
                  </a:lnTo>
                  <a:lnTo>
                    <a:pt x="4283763" y="5846554"/>
                  </a:lnTo>
                  <a:lnTo>
                    <a:pt x="4325273" y="5821031"/>
                  </a:lnTo>
                  <a:lnTo>
                    <a:pt x="4426247" y="5760312"/>
                  </a:lnTo>
                  <a:lnTo>
                    <a:pt x="4477083" y="5729185"/>
                  </a:lnTo>
                  <a:lnTo>
                    <a:pt x="4522402" y="5700258"/>
                  </a:lnTo>
                  <a:lnTo>
                    <a:pt x="4557891" y="5675565"/>
                  </a:lnTo>
                  <a:lnTo>
                    <a:pt x="4615378" y="5622309"/>
                  </a:lnTo>
                  <a:lnTo>
                    <a:pt x="4652998" y="5590247"/>
                  </a:lnTo>
                  <a:lnTo>
                    <a:pt x="4691463" y="5559790"/>
                  </a:lnTo>
                  <a:lnTo>
                    <a:pt x="4730138" y="5529770"/>
                  </a:lnTo>
                  <a:lnTo>
                    <a:pt x="4768391" y="5499023"/>
                  </a:lnTo>
                  <a:lnTo>
                    <a:pt x="4805586" y="5466380"/>
                  </a:lnTo>
                  <a:lnTo>
                    <a:pt x="4841091" y="5430675"/>
                  </a:lnTo>
                  <a:lnTo>
                    <a:pt x="4874272" y="5390743"/>
                  </a:lnTo>
                  <a:lnTo>
                    <a:pt x="4904495" y="5345417"/>
                  </a:lnTo>
                  <a:lnTo>
                    <a:pt x="4938664" y="5302842"/>
                  </a:lnTo>
                  <a:lnTo>
                    <a:pt x="4977194" y="5274044"/>
                  </a:lnTo>
                  <a:lnTo>
                    <a:pt x="5018260" y="5253315"/>
                  </a:lnTo>
                  <a:lnTo>
                    <a:pt x="5060041" y="5234947"/>
                  </a:lnTo>
                  <a:lnTo>
                    <a:pt x="5100713" y="5213232"/>
                  </a:lnTo>
                  <a:lnTo>
                    <a:pt x="5138455" y="5182463"/>
                  </a:lnTo>
                  <a:lnTo>
                    <a:pt x="5145899" y="5140789"/>
                  </a:lnTo>
                  <a:lnTo>
                    <a:pt x="5135956" y="5112064"/>
                  </a:lnTo>
                  <a:lnTo>
                    <a:pt x="5117988" y="5089316"/>
                  </a:lnTo>
                  <a:lnTo>
                    <a:pt x="5101358" y="5065572"/>
                  </a:lnTo>
                  <a:lnTo>
                    <a:pt x="5096235" y="5033635"/>
                  </a:lnTo>
                  <a:lnTo>
                    <a:pt x="5105285" y="5004020"/>
                  </a:lnTo>
                  <a:lnTo>
                    <a:pt x="5120217" y="4972412"/>
                  </a:lnTo>
                  <a:lnTo>
                    <a:pt x="5132740" y="4934496"/>
                  </a:lnTo>
                  <a:lnTo>
                    <a:pt x="5088314" y="4957204"/>
                  </a:lnTo>
                  <a:lnTo>
                    <a:pt x="5044239" y="4978134"/>
                  </a:lnTo>
                  <a:lnTo>
                    <a:pt x="5000234" y="4997344"/>
                  </a:lnTo>
                  <a:lnTo>
                    <a:pt x="4956018" y="5014891"/>
                  </a:lnTo>
                  <a:lnTo>
                    <a:pt x="4911307" y="5030834"/>
                  </a:lnTo>
                  <a:lnTo>
                    <a:pt x="4865821" y="5045231"/>
                  </a:lnTo>
                  <a:lnTo>
                    <a:pt x="4819278" y="5058141"/>
                  </a:lnTo>
                  <a:lnTo>
                    <a:pt x="4771397" y="5069622"/>
                  </a:lnTo>
                  <a:lnTo>
                    <a:pt x="4721895" y="5079733"/>
                  </a:lnTo>
                  <a:lnTo>
                    <a:pt x="4753509" y="5036829"/>
                  </a:lnTo>
                  <a:lnTo>
                    <a:pt x="4785808" y="5016200"/>
                  </a:lnTo>
                  <a:lnTo>
                    <a:pt x="4817421" y="5007813"/>
                  </a:lnTo>
                  <a:lnTo>
                    <a:pt x="4846980" y="5001635"/>
                  </a:lnTo>
                  <a:lnTo>
                    <a:pt x="4873114" y="4987632"/>
                  </a:lnTo>
                  <a:lnTo>
                    <a:pt x="4916268" y="4953984"/>
                  </a:lnTo>
                  <a:lnTo>
                    <a:pt x="4932092" y="4931843"/>
                  </a:lnTo>
                  <a:lnTo>
                    <a:pt x="4935877" y="4899075"/>
                  </a:lnTo>
                  <a:lnTo>
                    <a:pt x="4926874" y="4875719"/>
                  </a:lnTo>
                  <a:lnTo>
                    <a:pt x="4910915" y="4866311"/>
                  </a:lnTo>
                  <a:lnTo>
                    <a:pt x="4891746" y="4866202"/>
                  </a:lnTo>
                  <a:lnTo>
                    <a:pt x="4873114" y="4870742"/>
                  </a:lnTo>
                  <a:lnTo>
                    <a:pt x="4825074" y="4880021"/>
                  </a:lnTo>
                  <a:lnTo>
                    <a:pt x="4777906" y="4884776"/>
                  </a:lnTo>
                  <a:lnTo>
                    <a:pt x="4731529" y="4882249"/>
                  </a:lnTo>
                  <a:lnTo>
                    <a:pt x="4685865" y="4869687"/>
                  </a:lnTo>
                  <a:lnTo>
                    <a:pt x="4640833" y="4844333"/>
                  </a:lnTo>
                  <a:lnTo>
                    <a:pt x="4596355" y="4803432"/>
                  </a:lnTo>
                  <a:lnTo>
                    <a:pt x="4638426" y="4776783"/>
                  </a:lnTo>
                  <a:lnTo>
                    <a:pt x="4680991" y="4753946"/>
                  </a:lnTo>
                  <a:lnTo>
                    <a:pt x="4723954" y="4734319"/>
                  </a:lnTo>
                  <a:lnTo>
                    <a:pt x="4767215" y="4717300"/>
                  </a:lnTo>
                  <a:lnTo>
                    <a:pt x="4810679" y="4702288"/>
                  </a:lnTo>
                  <a:lnTo>
                    <a:pt x="4854247" y="4688682"/>
                  </a:lnTo>
                  <a:lnTo>
                    <a:pt x="4941306" y="4663283"/>
                  </a:lnTo>
                  <a:lnTo>
                    <a:pt x="4984602" y="4650286"/>
                  </a:lnTo>
                  <a:lnTo>
                    <a:pt x="5027612" y="4636291"/>
                  </a:lnTo>
                  <a:lnTo>
                    <a:pt x="5070239" y="4620694"/>
                  </a:lnTo>
                  <a:lnTo>
                    <a:pt x="5112386" y="4602895"/>
                  </a:lnTo>
                  <a:lnTo>
                    <a:pt x="5153954" y="4582292"/>
                  </a:lnTo>
                  <a:lnTo>
                    <a:pt x="5194847" y="4558285"/>
                  </a:lnTo>
                  <a:lnTo>
                    <a:pt x="5234966" y="4530271"/>
                  </a:lnTo>
                  <a:lnTo>
                    <a:pt x="5274215" y="4497650"/>
                  </a:lnTo>
                  <a:lnTo>
                    <a:pt x="5312495" y="4459820"/>
                  </a:lnTo>
                  <a:lnTo>
                    <a:pt x="5288864" y="4428663"/>
                  </a:lnTo>
                  <a:lnTo>
                    <a:pt x="5262561" y="4423075"/>
                  </a:lnTo>
                  <a:lnTo>
                    <a:pt x="5236259" y="4431433"/>
                  </a:lnTo>
                  <a:lnTo>
                    <a:pt x="5212635" y="4442117"/>
                  </a:lnTo>
                  <a:lnTo>
                    <a:pt x="5180305" y="4450915"/>
                  </a:lnTo>
                  <a:lnTo>
                    <a:pt x="5141680" y="4458192"/>
                  </a:lnTo>
                  <a:lnTo>
                    <a:pt x="5097493" y="4464112"/>
                  </a:lnTo>
                  <a:lnTo>
                    <a:pt x="5048477" y="4468842"/>
                  </a:lnTo>
                  <a:lnTo>
                    <a:pt x="4995362" y="4472546"/>
                  </a:lnTo>
                  <a:lnTo>
                    <a:pt x="4938882" y="4475389"/>
                  </a:lnTo>
                  <a:lnTo>
                    <a:pt x="4879767" y="4477537"/>
                  </a:lnTo>
                  <a:lnTo>
                    <a:pt x="4818751" y="4479155"/>
                  </a:lnTo>
                  <a:lnTo>
                    <a:pt x="4756564" y="4480409"/>
                  </a:lnTo>
                  <a:lnTo>
                    <a:pt x="4570305" y="4483632"/>
                  </a:lnTo>
                  <a:lnTo>
                    <a:pt x="4510758" y="4485078"/>
                  </a:lnTo>
                  <a:lnTo>
                    <a:pt x="4453701" y="4486985"/>
                  </a:lnTo>
                  <a:lnTo>
                    <a:pt x="4399866" y="4489519"/>
                  </a:lnTo>
                  <a:lnTo>
                    <a:pt x="4349986" y="4492845"/>
                  </a:lnTo>
                  <a:lnTo>
                    <a:pt x="4304791" y="4497127"/>
                  </a:lnTo>
                  <a:lnTo>
                    <a:pt x="4265014" y="4502532"/>
                  </a:lnTo>
                  <a:lnTo>
                    <a:pt x="4204641" y="4517368"/>
                  </a:lnTo>
                  <a:lnTo>
                    <a:pt x="4135803" y="4556743"/>
                  </a:lnTo>
                  <a:lnTo>
                    <a:pt x="4085294" y="4575397"/>
                  </a:lnTo>
                  <a:lnTo>
                    <a:pt x="4034252" y="4581430"/>
                  </a:lnTo>
                  <a:lnTo>
                    <a:pt x="3982945" y="4573181"/>
                  </a:lnTo>
                  <a:lnTo>
                    <a:pt x="3973763" y="4567236"/>
                  </a:lnTo>
                  <a:lnTo>
                    <a:pt x="3978189" y="4559339"/>
                  </a:lnTo>
                  <a:lnTo>
                    <a:pt x="3994539" y="4549521"/>
                  </a:lnTo>
                  <a:lnTo>
                    <a:pt x="4021131" y="4537813"/>
                  </a:lnTo>
                  <a:lnTo>
                    <a:pt x="4056279" y="4524248"/>
                  </a:lnTo>
                  <a:lnTo>
                    <a:pt x="4145509" y="4491669"/>
                  </a:lnTo>
                  <a:lnTo>
                    <a:pt x="4196224" y="4472719"/>
                  </a:lnTo>
                  <a:lnTo>
                    <a:pt x="4248759" y="4452036"/>
                  </a:lnTo>
                  <a:lnTo>
                    <a:pt x="4301432" y="4429654"/>
                  </a:lnTo>
                  <a:lnTo>
                    <a:pt x="4352558" y="4405602"/>
                  </a:lnTo>
                  <a:lnTo>
                    <a:pt x="4400452" y="4379913"/>
                  </a:lnTo>
                  <a:lnTo>
                    <a:pt x="4443432" y="4352618"/>
                  </a:lnTo>
                  <a:lnTo>
                    <a:pt x="4479814" y="4323749"/>
                  </a:lnTo>
                  <a:lnTo>
                    <a:pt x="4507912" y="4293336"/>
                  </a:lnTo>
                  <a:lnTo>
                    <a:pt x="4520562" y="4279083"/>
                  </a:lnTo>
                  <a:lnTo>
                    <a:pt x="4540065" y="4260154"/>
                  </a:lnTo>
                  <a:lnTo>
                    <a:pt x="4597076" y="4210290"/>
                  </a:lnTo>
                  <a:lnTo>
                    <a:pt x="4633306" y="4180365"/>
                  </a:lnTo>
                  <a:lnTo>
                    <a:pt x="4673833" y="4147784"/>
                  </a:lnTo>
                  <a:lnTo>
                    <a:pt x="4718020" y="4113052"/>
                  </a:lnTo>
                  <a:lnTo>
                    <a:pt x="4765227" y="4076676"/>
                  </a:lnTo>
                  <a:lnTo>
                    <a:pt x="4814814" y="4039159"/>
                  </a:lnTo>
                  <a:lnTo>
                    <a:pt x="4866144" y="4001007"/>
                  </a:lnTo>
                  <a:lnTo>
                    <a:pt x="4918577" y="3962724"/>
                  </a:lnTo>
                  <a:lnTo>
                    <a:pt x="4971474" y="3924817"/>
                  </a:lnTo>
                  <a:lnTo>
                    <a:pt x="5024196" y="3887789"/>
                  </a:lnTo>
                  <a:lnTo>
                    <a:pt x="5076104" y="3852147"/>
                  </a:lnTo>
                  <a:lnTo>
                    <a:pt x="5126560" y="3818395"/>
                  </a:lnTo>
                  <a:lnTo>
                    <a:pt x="5174924" y="3787037"/>
                  </a:lnTo>
                  <a:lnTo>
                    <a:pt x="5220558" y="3758580"/>
                  </a:lnTo>
                  <a:lnTo>
                    <a:pt x="5262822" y="3733529"/>
                  </a:lnTo>
                  <a:lnTo>
                    <a:pt x="5301078" y="3712387"/>
                  </a:lnTo>
                  <a:lnTo>
                    <a:pt x="5278958" y="3686569"/>
                  </a:lnTo>
                  <a:lnTo>
                    <a:pt x="5251499" y="3673334"/>
                  </a:lnTo>
                  <a:lnTo>
                    <a:pt x="5225684" y="3660610"/>
                  </a:lnTo>
                  <a:lnTo>
                    <a:pt x="5208497" y="3636326"/>
                  </a:lnTo>
                  <a:lnTo>
                    <a:pt x="5206920" y="3588410"/>
                  </a:lnTo>
                  <a:lnTo>
                    <a:pt x="5248433" y="3569054"/>
                  </a:lnTo>
                  <a:lnTo>
                    <a:pt x="5291095" y="3552702"/>
                  </a:lnTo>
                  <a:lnTo>
                    <a:pt x="5334789" y="3538157"/>
                  </a:lnTo>
                  <a:lnTo>
                    <a:pt x="5379399" y="3524225"/>
                  </a:lnTo>
                  <a:lnTo>
                    <a:pt x="5424806" y="3509710"/>
                  </a:lnTo>
                  <a:lnTo>
                    <a:pt x="5470893" y="3493417"/>
                  </a:lnTo>
                  <a:lnTo>
                    <a:pt x="5517543" y="3474150"/>
                  </a:lnTo>
                  <a:lnTo>
                    <a:pt x="5564639" y="3450713"/>
                  </a:lnTo>
                  <a:lnTo>
                    <a:pt x="5612063" y="3421913"/>
                  </a:lnTo>
                  <a:lnTo>
                    <a:pt x="5574612" y="3396804"/>
                  </a:lnTo>
                  <a:lnTo>
                    <a:pt x="5534967" y="3388531"/>
                  </a:lnTo>
                  <a:lnTo>
                    <a:pt x="5494362" y="3389270"/>
                  </a:lnTo>
                  <a:lnTo>
                    <a:pt x="5454029" y="3391198"/>
                  </a:lnTo>
                  <a:lnTo>
                    <a:pt x="5415200" y="3386493"/>
                  </a:lnTo>
                  <a:lnTo>
                    <a:pt x="5447256" y="3338671"/>
                  </a:lnTo>
                  <a:lnTo>
                    <a:pt x="5485461" y="3314758"/>
                  </a:lnTo>
                  <a:lnTo>
                    <a:pt x="5566419" y="3290849"/>
                  </a:lnTo>
                  <a:lnTo>
                    <a:pt x="5599216" y="3266787"/>
                  </a:lnTo>
                  <a:lnTo>
                    <a:pt x="5637082" y="3225042"/>
                  </a:lnTo>
                  <a:lnTo>
                    <a:pt x="5671388" y="3179387"/>
                  </a:lnTo>
                  <a:lnTo>
                    <a:pt x="5693505" y="3143595"/>
                  </a:lnTo>
                  <a:lnTo>
                    <a:pt x="5694804" y="3131439"/>
                  </a:lnTo>
                  <a:lnTo>
                    <a:pt x="5646246" y="3148434"/>
                  </a:lnTo>
                  <a:lnTo>
                    <a:pt x="5597589" y="3162601"/>
                  </a:lnTo>
                  <a:lnTo>
                    <a:pt x="5548853" y="3174504"/>
                  </a:lnTo>
                  <a:lnTo>
                    <a:pt x="5500057" y="3184709"/>
                  </a:lnTo>
                  <a:lnTo>
                    <a:pt x="5451221" y="3193783"/>
                  </a:lnTo>
                  <a:lnTo>
                    <a:pt x="5353509" y="3210797"/>
                  </a:lnTo>
                  <a:lnTo>
                    <a:pt x="5304673" y="3219870"/>
                  </a:lnTo>
                  <a:lnTo>
                    <a:pt x="5255875" y="3230074"/>
                  </a:lnTo>
                  <a:lnTo>
                    <a:pt x="5207137" y="3241975"/>
                  </a:lnTo>
                  <a:lnTo>
                    <a:pt x="5158478" y="3256139"/>
                  </a:lnTo>
                  <a:lnTo>
                    <a:pt x="5109918" y="3273132"/>
                  </a:lnTo>
                  <a:lnTo>
                    <a:pt x="5076857" y="3286157"/>
                  </a:lnTo>
                  <a:lnTo>
                    <a:pt x="5044192" y="3297015"/>
                  </a:lnTo>
                  <a:lnTo>
                    <a:pt x="4985440" y="3291769"/>
                  </a:lnTo>
                  <a:lnTo>
                    <a:pt x="4944437" y="3216465"/>
                  </a:lnTo>
                  <a:lnTo>
                    <a:pt x="4939399" y="3194651"/>
                  </a:lnTo>
                  <a:lnTo>
                    <a:pt x="4929814" y="3185460"/>
                  </a:lnTo>
                  <a:lnTo>
                    <a:pt x="4904716" y="3193539"/>
                  </a:lnTo>
                  <a:lnTo>
                    <a:pt x="4853136" y="3223539"/>
                  </a:lnTo>
                  <a:lnTo>
                    <a:pt x="4824028" y="3238984"/>
                  </a:lnTo>
                  <a:lnTo>
                    <a:pt x="4793580" y="3248780"/>
                  </a:lnTo>
                  <a:lnTo>
                    <a:pt x="4763665" y="3245956"/>
                  </a:lnTo>
                  <a:lnTo>
                    <a:pt x="4736157" y="3223539"/>
                  </a:lnTo>
                  <a:lnTo>
                    <a:pt x="4756578" y="3190666"/>
                  </a:lnTo>
                  <a:lnTo>
                    <a:pt x="4781810" y="3175722"/>
                  </a:lnTo>
                  <a:lnTo>
                    <a:pt x="4809180" y="3168748"/>
                  </a:lnTo>
                  <a:lnTo>
                    <a:pt x="4836017" y="3159785"/>
                  </a:lnTo>
                  <a:lnTo>
                    <a:pt x="4903673" y="3116737"/>
                  </a:lnTo>
                  <a:lnTo>
                    <a:pt x="4946873" y="3087508"/>
                  </a:lnTo>
                  <a:lnTo>
                    <a:pt x="4993788" y="3055155"/>
                  </a:lnTo>
                  <a:lnTo>
                    <a:pt x="5180590" y="2924683"/>
                  </a:lnTo>
                  <a:lnTo>
                    <a:pt x="5217576" y="2899346"/>
                  </a:lnTo>
                  <a:lnTo>
                    <a:pt x="5296398" y="2850655"/>
                  </a:lnTo>
                  <a:lnTo>
                    <a:pt x="5342806" y="2827596"/>
                  </a:lnTo>
                  <a:lnTo>
                    <a:pt x="5386920" y="2809128"/>
                  </a:lnTo>
                  <a:lnTo>
                    <a:pt x="5429562" y="2793615"/>
                  </a:lnTo>
                  <a:lnTo>
                    <a:pt x="5513717" y="2764906"/>
                  </a:lnTo>
                  <a:lnTo>
                    <a:pt x="5556873" y="2748437"/>
                  </a:lnTo>
                  <a:lnTo>
                    <a:pt x="5601844" y="2728377"/>
                  </a:lnTo>
                  <a:lnTo>
                    <a:pt x="5649452" y="2703089"/>
                  </a:lnTo>
                  <a:lnTo>
                    <a:pt x="5700519" y="2670937"/>
                  </a:lnTo>
                  <a:lnTo>
                    <a:pt x="5668106" y="2668945"/>
                  </a:lnTo>
                  <a:lnTo>
                    <a:pt x="5650939" y="2657655"/>
                  </a:lnTo>
                  <a:lnTo>
                    <a:pt x="5634308" y="2645037"/>
                  </a:lnTo>
                  <a:lnTo>
                    <a:pt x="5603503" y="2639060"/>
                  </a:lnTo>
                  <a:lnTo>
                    <a:pt x="5584245" y="2637288"/>
                  </a:lnTo>
                  <a:lnTo>
                    <a:pt x="5567129" y="2630203"/>
                  </a:lnTo>
                  <a:lnTo>
                    <a:pt x="5555363" y="2615148"/>
                  </a:lnTo>
                  <a:lnTo>
                    <a:pt x="5552157" y="2589466"/>
                  </a:lnTo>
                  <a:lnTo>
                    <a:pt x="5560982" y="2571085"/>
                  </a:lnTo>
                  <a:lnTo>
                    <a:pt x="5584750" y="2543161"/>
                  </a:lnTo>
                  <a:lnTo>
                    <a:pt x="5619406" y="2508265"/>
                  </a:lnTo>
                  <a:lnTo>
                    <a:pt x="5660892" y="2468969"/>
                  </a:lnTo>
                  <a:lnTo>
                    <a:pt x="5705151" y="2427846"/>
                  </a:lnTo>
                  <a:lnTo>
                    <a:pt x="5748126" y="2387466"/>
                  </a:lnTo>
                  <a:lnTo>
                    <a:pt x="5785760" y="2350401"/>
                  </a:lnTo>
                  <a:lnTo>
                    <a:pt x="5813996" y="2319224"/>
                  </a:lnTo>
                  <a:lnTo>
                    <a:pt x="5828777" y="2296506"/>
                  </a:lnTo>
                  <a:lnTo>
                    <a:pt x="5826045" y="2284818"/>
                  </a:lnTo>
                  <a:lnTo>
                    <a:pt x="5793098" y="2276462"/>
                  </a:lnTo>
                  <a:lnTo>
                    <a:pt x="5754087" y="2276716"/>
                  </a:lnTo>
                  <a:lnTo>
                    <a:pt x="5711034" y="2283711"/>
                  </a:lnTo>
                  <a:lnTo>
                    <a:pt x="5665959" y="2295576"/>
                  </a:lnTo>
                  <a:lnTo>
                    <a:pt x="5620884" y="2310443"/>
                  </a:lnTo>
                  <a:lnTo>
                    <a:pt x="5577830" y="2326441"/>
                  </a:lnTo>
                  <a:lnTo>
                    <a:pt x="5505868" y="2354354"/>
                  </a:lnTo>
                  <a:lnTo>
                    <a:pt x="5481002" y="2362530"/>
                  </a:lnTo>
                  <a:lnTo>
                    <a:pt x="5466241" y="2364359"/>
                  </a:lnTo>
                  <a:lnTo>
                    <a:pt x="5463607" y="2357972"/>
                  </a:lnTo>
                  <a:lnTo>
                    <a:pt x="5475119" y="2341499"/>
                  </a:lnTo>
                  <a:lnTo>
                    <a:pt x="5524863" y="2284084"/>
                  </a:lnTo>
                  <a:lnTo>
                    <a:pt x="5563036" y="2241132"/>
                  </a:lnTo>
                  <a:lnTo>
                    <a:pt x="5594235" y="2209988"/>
                  </a:lnTo>
                  <a:lnTo>
                    <a:pt x="5654100" y="2172499"/>
                  </a:lnTo>
                  <a:lnTo>
                    <a:pt x="5691959" y="2160841"/>
                  </a:lnTo>
                  <a:lnTo>
                    <a:pt x="5714265" y="2148759"/>
                  </a:lnTo>
                  <a:lnTo>
                    <a:pt x="5777461" y="2091043"/>
                  </a:lnTo>
                  <a:lnTo>
                    <a:pt x="5815696" y="2050106"/>
                  </a:lnTo>
                  <a:lnTo>
                    <a:pt x="5856586" y="2004250"/>
                  </a:lnTo>
                  <a:lnTo>
                    <a:pt x="5941021" y="1907175"/>
                  </a:lnTo>
                  <a:lnTo>
                    <a:pt x="5981911" y="1860654"/>
                  </a:lnTo>
                  <a:lnTo>
                    <a:pt x="6020146" y="1818611"/>
                  </a:lnTo>
                  <a:lnTo>
                    <a:pt x="6054399" y="1783393"/>
                  </a:lnTo>
                  <a:lnTo>
                    <a:pt x="6083342" y="1757351"/>
                  </a:lnTo>
                  <a:lnTo>
                    <a:pt x="6105649" y="1742833"/>
                  </a:lnTo>
                  <a:lnTo>
                    <a:pt x="6116559" y="1732062"/>
                  </a:lnTo>
                  <a:lnTo>
                    <a:pt x="6082513" y="1704657"/>
                  </a:lnTo>
                  <a:lnTo>
                    <a:pt x="6044178" y="1689424"/>
                  </a:lnTo>
                  <a:lnTo>
                    <a:pt x="5996051" y="1674103"/>
                  </a:lnTo>
                  <a:lnTo>
                    <a:pt x="5941442" y="1659394"/>
                  </a:lnTo>
                  <a:lnTo>
                    <a:pt x="5883664" y="1645998"/>
                  </a:lnTo>
                  <a:lnTo>
                    <a:pt x="5826026" y="1634614"/>
                  </a:lnTo>
                  <a:lnTo>
                    <a:pt x="5771842" y="1625942"/>
                  </a:lnTo>
                  <a:lnTo>
                    <a:pt x="5730057" y="1622652"/>
                  </a:lnTo>
                  <a:lnTo>
                    <a:pt x="5685996" y="1623514"/>
                  </a:lnTo>
                  <a:lnTo>
                    <a:pt x="5640211" y="1627234"/>
                  </a:lnTo>
                  <a:lnTo>
                    <a:pt x="5545684" y="1638077"/>
                  </a:lnTo>
                  <a:lnTo>
                    <a:pt x="5498047" y="1642613"/>
                  </a:lnTo>
                  <a:lnTo>
                    <a:pt x="5450899" y="1644833"/>
                  </a:lnTo>
                  <a:lnTo>
                    <a:pt x="5404793" y="1643443"/>
                  </a:lnTo>
                  <a:lnTo>
                    <a:pt x="5360282" y="1637151"/>
                  </a:lnTo>
                  <a:lnTo>
                    <a:pt x="5317919" y="1624662"/>
                  </a:lnTo>
                  <a:lnTo>
                    <a:pt x="5278256" y="1604683"/>
                  </a:lnTo>
                  <a:lnTo>
                    <a:pt x="5289438" y="1598785"/>
                  </a:lnTo>
                  <a:lnTo>
                    <a:pt x="5288568" y="1592920"/>
                  </a:lnTo>
                  <a:lnTo>
                    <a:pt x="5225209" y="1575849"/>
                  </a:lnTo>
                  <a:lnTo>
                    <a:pt x="5143911" y="1565234"/>
                  </a:lnTo>
                  <a:lnTo>
                    <a:pt x="5095014" y="1560254"/>
                  </a:lnTo>
                  <a:lnTo>
                    <a:pt x="5042160" y="1555537"/>
                  </a:lnTo>
                  <a:lnTo>
                    <a:pt x="4986506" y="1551115"/>
                  </a:lnTo>
                  <a:lnTo>
                    <a:pt x="4929207" y="1547020"/>
                  </a:lnTo>
                  <a:lnTo>
                    <a:pt x="4871422" y="1543287"/>
                  </a:lnTo>
                  <a:lnTo>
                    <a:pt x="4814305" y="1539947"/>
                  </a:lnTo>
                  <a:lnTo>
                    <a:pt x="4759014" y="1537034"/>
                  </a:lnTo>
                  <a:lnTo>
                    <a:pt x="4706705" y="1534579"/>
                  </a:lnTo>
                  <a:lnTo>
                    <a:pt x="4658535" y="1532617"/>
                  </a:lnTo>
                  <a:lnTo>
                    <a:pt x="4615659" y="1531179"/>
                  </a:lnTo>
                  <a:lnTo>
                    <a:pt x="4579236" y="1530299"/>
                  </a:lnTo>
                  <a:lnTo>
                    <a:pt x="4589315" y="1524043"/>
                  </a:lnTo>
                  <a:lnTo>
                    <a:pt x="4597785" y="1514798"/>
                  </a:lnTo>
                  <a:lnTo>
                    <a:pt x="4604115" y="1500906"/>
                  </a:lnTo>
                  <a:lnTo>
                    <a:pt x="4607772" y="1480705"/>
                  </a:lnTo>
                  <a:lnTo>
                    <a:pt x="4599884" y="1455299"/>
                  </a:lnTo>
                  <a:lnTo>
                    <a:pt x="4578886" y="1447493"/>
                  </a:lnTo>
                  <a:lnTo>
                    <a:pt x="4555212" y="1440352"/>
                  </a:lnTo>
                  <a:lnTo>
                    <a:pt x="4539294" y="1416939"/>
                  </a:lnTo>
                  <a:lnTo>
                    <a:pt x="4575820" y="1389783"/>
                  </a:lnTo>
                  <a:lnTo>
                    <a:pt x="4613692" y="1377977"/>
                  </a:lnTo>
                  <a:lnTo>
                    <a:pt x="4652356" y="1374436"/>
                  </a:lnTo>
                  <a:lnTo>
                    <a:pt x="4691257" y="1372076"/>
                  </a:lnTo>
                  <a:lnTo>
                    <a:pt x="4729840" y="1363810"/>
                  </a:lnTo>
                  <a:lnTo>
                    <a:pt x="4767551" y="1342555"/>
                  </a:lnTo>
                  <a:lnTo>
                    <a:pt x="4778597" y="1306674"/>
                  </a:lnTo>
                  <a:lnTo>
                    <a:pt x="4771018" y="1279977"/>
                  </a:lnTo>
                  <a:lnTo>
                    <a:pt x="4755633" y="1256342"/>
                  </a:lnTo>
                  <a:lnTo>
                    <a:pt x="4743259" y="1229648"/>
                  </a:lnTo>
                  <a:lnTo>
                    <a:pt x="4744717" y="1193774"/>
                  </a:lnTo>
                  <a:lnTo>
                    <a:pt x="4798842" y="1174318"/>
                  </a:lnTo>
                  <a:lnTo>
                    <a:pt x="4846518" y="1153264"/>
                  </a:lnTo>
                  <a:lnTo>
                    <a:pt x="4889022" y="1130783"/>
                  </a:lnTo>
                  <a:lnTo>
                    <a:pt x="4927634" y="1107049"/>
                  </a:lnTo>
                  <a:lnTo>
                    <a:pt x="4963631" y="1082232"/>
                  </a:lnTo>
                  <a:lnTo>
                    <a:pt x="4998289" y="1056505"/>
                  </a:lnTo>
                  <a:lnTo>
                    <a:pt x="5032889" y="1030040"/>
                  </a:lnTo>
                  <a:lnTo>
                    <a:pt x="5068707" y="1003009"/>
                  </a:lnTo>
                  <a:lnTo>
                    <a:pt x="5107021" y="975584"/>
                  </a:lnTo>
                  <a:lnTo>
                    <a:pt x="5149109" y="947938"/>
                  </a:lnTo>
                  <a:lnTo>
                    <a:pt x="5196249" y="920243"/>
                  </a:lnTo>
                  <a:lnTo>
                    <a:pt x="5249719" y="892670"/>
                  </a:lnTo>
                  <a:lnTo>
                    <a:pt x="5259570" y="884533"/>
                  </a:lnTo>
                  <a:lnTo>
                    <a:pt x="5266480" y="870089"/>
                  </a:lnTo>
                  <a:lnTo>
                    <a:pt x="5268575" y="848339"/>
                  </a:lnTo>
                  <a:lnTo>
                    <a:pt x="5263981" y="818286"/>
                  </a:lnTo>
                  <a:lnTo>
                    <a:pt x="5214371" y="815316"/>
                  </a:lnTo>
                  <a:lnTo>
                    <a:pt x="5162858" y="819332"/>
                  </a:lnTo>
                  <a:lnTo>
                    <a:pt x="5109919" y="828467"/>
                  </a:lnTo>
                  <a:lnTo>
                    <a:pt x="5056029" y="840849"/>
                  </a:lnTo>
                  <a:lnTo>
                    <a:pt x="5001662" y="854609"/>
                  </a:lnTo>
                  <a:lnTo>
                    <a:pt x="4947294" y="867879"/>
                  </a:lnTo>
                  <a:lnTo>
                    <a:pt x="4884691" y="882172"/>
                  </a:lnTo>
                  <a:lnTo>
                    <a:pt x="4837410" y="890702"/>
                  </a:lnTo>
                  <a:lnTo>
                    <a:pt x="4799812" y="892044"/>
                  </a:lnTo>
                  <a:lnTo>
                    <a:pt x="4766257" y="884773"/>
                  </a:lnTo>
                  <a:lnTo>
                    <a:pt x="4731105" y="867463"/>
                  </a:lnTo>
                  <a:lnTo>
                    <a:pt x="4688717" y="838689"/>
                  </a:lnTo>
                  <a:lnTo>
                    <a:pt x="4633452" y="797026"/>
                  </a:lnTo>
                  <a:lnTo>
                    <a:pt x="4608930" y="784798"/>
                  </a:lnTo>
                  <a:lnTo>
                    <a:pt x="4580666" y="781534"/>
                  </a:lnTo>
                  <a:lnTo>
                    <a:pt x="4552404" y="789559"/>
                  </a:lnTo>
                  <a:lnTo>
                    <a:pt x="4527889" y="811199"/>
                  </a:lnTo>
                  <a:lnTo>
                    <a:pt x="4487411" y="854978"/>
                  </a:lnTo>
                  <a:lnTo>
                    <a:pt x="4450142" y="871858"/>
                  </a:lnTo>
                  <a:lnTo>
                    <a:pt x="4413941" y="865492"/>
                  </a:lnTo>
                  <a:lnTo>
                    <a:pt x="4376671" y="839533"/>
                  </a:lnTo>
                  <a:lnTo>
                    <a:pt x="4341066" y="823154"/>
                  </a:lnTo>
                  <a:lnTo>
                    <a:pt x="4300668" y="821568"/>
                  </a:lnTo>
                  <a:lnTo>
                    <a:pt x="4257529" y="823212"/>
                  </a:lnTo>
                  <a:lnTo>
                    <a:pt x="4213704" y="816523"/>
                  </a:lnTo>
                  <a:lnTo>
                    <a:pt x="4171248" y="789939"/>
                  </a:lnTo>
                  <a:lnTo>
                    <a:pt x="4220939" y="769754"/>
                  </a:lnTo>
                  <a:lnTo>
                    <a:pt x="4269726" y="753968"/>
                  </a:lnTo>
                  <a:lnTo>
                    <a:pt x="4318044" y="742000"/>
                  </a:lnTo>
                  <a:lnTo>
                    <a:pt x="4366330" y="733269"/>
                  </a:lnTo>
                  <a:lnTo>
                    <a:pt x="4415016" y="727195"/>
                  </a:lnTo>
                  <a:lnTo>
                    <a:pt x="4464538" y="723195"/>
                  </a:lnTo>
                  <a:lnTo>
                    <a:pt x="4515332" y="720691"/>
                  </a:lnTo>
                  <a:lnTo>
                    <a:pt x="4567831" y="719099"/>
                  </a:lnTo>
                  <a:lnTo>
                    <a:pt x="4532923" y="664303"/>
                  </a:lnTo>
                  <a:lnTo>
                    <a:pt x="4494004" y="636739"/>
                  </a:lnTo>
                  <a:lnTo>
                    <a:pt x="4453483" y="626444"/>
                  </a:lnTo>
                  <a:lnTo>
                    <a:pt x="4413767" y="623455"/>
                  </a:lnTo>
                  <a:lnTo>
                    <a:pt x="4363125" y="621946"/>
                  </a:lnTo>
                  <a:lnTo>
                    <a:pt x="4160757" y="617879"/>
                  </a:lnTo>
                  <a:lnTo>
                    <a:pt x="4110264" y="616370"/>
                  </a:lnTo>
                  <a:lnTo>
                    <a:pt x="4059831" y="614271"/>
                  </a:lnTo>
                  <a:lnTo>
                    <a:pt x="4009468" y="611385"/>
                  </a:lnTo>
                  <a:lnTo>
                    <a:pt x="3959184" y="607516"/>
                  </a:lnTo>
                  <a:lnTo>
                    <a:pt x="3908988" y="602465"/>
                  </a:lnTo>
                  <a:lnTo>
                    <a:pt x="3858892" y="596037"/>
                  </a:lnTo>
                  <a:lnTo>
                    <a:pt x="3808904" y="588035"/>
                  </a:lnTo>
                  <a:lnTo>
                    <a:pt x="3732580" y="573863"/>
                  </a:lnTo>
                  <a:lnTo>
                    <a:pt x="3660543" y="549071"/>
                  </a:lnTo>
                  <a:lnTo>
                    <a:pt x="3619916" y="527180"/>
                  </a:lnTo>
                  <a:lnTo>
                    <a:pt x="3584358" y="505738"/>
                  </a:lnTo>
                  <a:lnTo>
                    <a:pt x="3527268" y="464199"/>
                  </a:lnTo>
                  <a:lnTo>
                    <a:pt x="3486910" y="424447"/>
                  </a:lnTo>
                  <a:lnTo>
                    <a:pt x="3460921" y="386477"/>
                  </a:lnTo>
                  <a:lnTo>
                    <a:pt x="3446938" y="350280"/>
                  </a:lnTo>
                  <a:lnTo>
                    <a:pt x="3442598" y="315852"/>
                  </a:lnTo>
                  <a:lnTo>
                    <a:pt x="3443305" y="299298"/>
                  </a:lnTo>
                  <a:lnTo>
                    <a:pt x="3453394" y="252270"/>
                  </a:lnTo>
                  <a:lnTo>
                    <a:pt x="3474404" y="195677"/>
                  </a:lnTo>
                  <a:lnTo>
                    <a:pt x="3479038" y="182614"/>
                  </a:lnTo>
                  <a:lnTo>
                    <a:pt x="3482832" y="169985"/>
                  </a:lnTo>
                  <a:lnTo>
                    <a:pt x="3485493" y="157786"/>
                  </a:lnTo>
                  <a:lnTo>
                    <a:pt x="3486725" y="146019"/>
                  </a:lnTo>
                  <a:lnTo>
                    <a:pt x="3486232" y="134682"/>
                  </a:lnTo>
                  <a:lnTo>
                    <a:pt x="3461107" y="93618"/>
                  </a:lnTo>
                  <a:lnTo>
                    <a:pt x="3409682" y="67294"/>
                  </a:lnTo>
                  <a:lnTo>
                    <a:pt x="3355452" y="51863"/>
                  </a:lnTo>
                  <a:lnTo>
                    <a:pt x="3282508" y="38118"/>
                  </a:lnTo>
                  <a:lnTo>
                    <a:pt x="3238281" y="31876"/>
                  </a:lnTo>
                  <a:lnTo>
                    <a:pt x="3188139" y="25337"/>
                  </a:lnTo>
                  <a:lnTo>
                    <a:pt x="3137680" y="19681"/>
                  </a:lnTo>
                  <a:lnTo>
                    <a:pt x="3087063" y="14614"/>
                  </a:lnTo>
                  <a:lnTo>
                    <a:pt x="2985992" y="5068"/>
                  </a:lnTo>
                  <a:lnTo>
                    <a:pt x="2935856" y="0"/>
                  </a:lnTo>
                  <a:close/>
                </a:path>
              </a:pathLst>
            </a:custGeom>
            <a:solidFill>
              <a:srgbClr val="E7E6E6">
                <a:alpha val="50199"/>
              </a:srgbClr>
            </a:solidFill>
          </p:spPr>
          <p:txBody>
            <a:bodyPr wrap="square" lIns="0" tIns="0" rIns="0" bIns="0" rtlCol="0"/>
            <a:lstStyle/>
            <a:p>
              <a:endParaRPr/>
            </a:p>
          </p:txBody>
        </p:sp>
        <p:sp>
          <p:nvSpPr>
            <p:cNvPr id="5" name="object 5"/>
            <p:cNvSpPr/>
            <p:nvPr/>
          </p:nvSpPr>
          <p:spPr>
            <a:xfrm>
              <a:off x="600455" y="1917192"/>
              <a:ext cx="3197351" cy="3197351"/>
            </a:xfrm>
            <a:prstGeom prst="rect">
              <a:avLst/>
            </a:prstGeom>
            <a:blipFill>
              <a:blip r:embed="rId3" cstate="print"/>
              <a:stretch>
                <a:fillRect/>
              </a:stretch>
            </a:blipFill>
          </p:spPr>
          <p:txBody>
            <a:bodyPr wrap="square" lIns="0" tIns="0" rIns="0" bIns="0" rtlCol="0"/>
            <a:lstStyle/>
            <a:p>
              <a:endParaRPr/>
            </a:p>
          </p:txBody>
        </p:sp>
      </p:grpSp>
      <p:sp>
        <p:nvSpPr>
          <p:cNvPr id="6" name="object 6"/>
          <p:cNvSpPr txBox="1"/>
          <p:nvPr/>
        </p:nvSpPr>
        <p:spPr>
          <a:xfrm>
            <a:off x="6384290" y="2479548"/>
            <a:ext cx="4871720" cy="3206006"/>
          </a:xfrm>
          <a:prstGeom prst="rect">
            <a:avLst/>
          </a:prstGeom>
        </p:spPr>
        <p:txBody>
          <a:bodyPr vert="horz" wrap="square" lIns="0" tIns="43180" rIns="0" bIns="0" rtlCol="0">
            <a:spAutoFit/>
          </a:bodyPr>
          <a:lstStyle/>
          <a:p>
            <a:pPr marL="241300" marR="162560" indent="-228600">
              <a:lnSpc>
                <a:spcPct val="90000"/>
              </a:lnSpc>
              <a:spcBef>
                <a:spcPts val="340"/>
              </a:spcBef>
              <a:buFont typeface="Arial"/>
              <a:buChar char="•"/>
              <a:tabLst>
                <a:tab pos="240665" algn="l"/>
                <a:tab pos="241300" algn="l"/>
              </a:tabLst>
            </a:pPr>
            <a:r>
              <a:rPr sz="2000" spc="-95" dirty="0">
                <a:latin typeface="Trebuchet MS"/>
                <a:cs typeface="Trebuchet MS"/>
              </a:rPr>
              <a:t>This </a:t>
            </a:r>
            <a:r>
              <a:rPr sz="2000" spc="-70" dirty="0">
                <a:latin typeface="Trebuchet MS"/>
                <a:cs typeface="Trebuchet MS"/>
              </a:rPr>
              <a:t>is </a:t>
            </a:r>
            <a:r>
              <a:rPr sz="2000" spc="-95" dirty="0">
                <a:latin typeface="Trebuchet MS"/>
                <a:cs typeface="Trebuchet MS"/>
              </a:rPr>
              <a:t>a </a:t>
            </a:r>
            <a:r>
              <a:rPr sz="2000" spc="-75" dirty="0">
                <a:latin typeface="Trebuchet MS"/>
                <a:cs typeface="Trebuchet MS"/>
              </a:rPr>
              <a:t>new </a:t>
            </a:r>
            <a:r>
              <a:rPr sz="2000" spc="-90" dirty="0">
                <a:latin typeface="Trebuchet MS"/>
                <a:cs typeface="Trebuchet MS"/>
              </a:rPr>
              <a:t>technique intended </a:t>
            </a:r>
            <a:r>
              <a:rPr sz="2000" spc="-80" dirty="0">
                <a:latin typeface="Trebuchet MS"/>
                <a:cs typeface="Trebuchet MS"/>
              </a:rPr>
              <a:t>to </a:t>
            </a:r>
            <a:r>
              <a:rPr sz="2000" spc="-120" dirty="0">
                <a:latin typeface="Trebuchet MS"/>
                <a:cs typeface="Trebuchet MS"/>
              </a:rPr>
              <a:t>collect  </a:t>
            </a:r>
            <a:r>
              <a:rPr sz="2000" spc="-90" dirty="0">
                <a:latin typeface="Trebuchet MS"/>
                <a:cs typeface="Trebuchet MS"/>
              </a:rPr>
              <a:t>health</a:t>
            </a:r>
            <a:r>
              <a:rPr sz="2000" spc="-155" dirty="0">
                <a:latin typeface="Trebuchet MS"/>
                <a:cs typeface="Trebuchet MS"/>
              </a:rPr>
              <a:t> </a:t>
            </a:r>
            <a:r>
              <a:rPr sz="2000" spc="-114" dirty="0">
                <a:latin typeface="Trebuchet MS"/>
                <a:cs typeface="Trebuchet MS"/>
              </a:rPr>
              <a:t>stats,</a:t>
            </a:r>
            <a:r>
              <a:rPr sz="2000" spc="-160" dirty="0">
                <a:latin typeface="Trebuchet MS"/>
                <a:cs typeface="Trebuchet MS"/>
              </a:rPr>
              <a:t> </a:t>
            </a:r>
            <a:r>
              <a:rPr sz="2000" spc="-65" dirty="0">
                <a:latin typeface="Trebuchet MS"/>
                <a:cs typeface="Trebuchet MS"/>
              </a:rPr>
              <a:t>such</a:t>
            </a:r>
            <a:r>
              <a:rPr sz="2000" spc="-155" dirty="0">
                <a:latin typeface="Trebuchet MS"/>
                <a:cs typeface="Trebuchet MS"/>
              </a:rPr>
              <a:t> </a:t>
            </a:r>
            <a:r>
              <a:rPr sz="2000" spc="-65" dirty="0">
                <a:latin typeface="Trebuchet MS"/>
                <a:cs typeface="Trebuchet MS"/>
              </a:rPr>
              <a:t>as</a:t>
            </a:r>
            <a:r>
              <a:rPr sz="2000" spc="-150" dirty="0">
                <a:latin typeface="Trebuchet MS"/>
                <a:cs typeface="Trebuchet MS"/>
              </a:rPr>
              <a:t> </a:t>
            </a:r>
            <a:r>
              <a:rPr sz="2000" spc="-65" dirty="0">
                <a:latin typeface="Trebuchet MS"/>
                <a:cs typeface="Trebuchet MS"/>
              </a:rPr>
              <a:t>body</a:t>
            </a:r>
            <a:r>
              <a:rPr sz="2000" spc="-160" dirty="0">
                <a:latin typeface="Trebuchet MS"/>
                <a:cs typeface="Trebuchet MS"/>
              </a:rPr>
              <a:t> </a:t>
            </a:r>
            <a:r>
              <a:rPr sz="2000" spc="-100" dirty="0">
                <a:latin typeface="Trebuchet MS"/>
                <a:cs typeface="Trebuchet MS"/>
              </a:rPr>
              <a:t>temperature</a:t>
            </a:r>
            <a:r>
              <a:rPr lang="en-US" sz="2000" spc="-100" dirty="0">
                <a:latin typeface="Trebuchet MS"/>
                <a:cs typeface="Trebuchet MS"/>
              </a:rPr>
              <a:t>,</a:t>
            </a:r>
            <a:endParaRPr lang="en-US" sz="2000" spc="-70" dirty="0">
              <a:latin typeface="Trebuchet MS"/>
              <a:cs typeface="Trebuchet MS"/>
            </a:endParaRPr>
          </a:p>
          <a:p>
            <a:pPr marL="12700" marR="162560">
              <a:lnSpc>
                <a:spcPct val="90000"/>
              </a:lnSpc>
              <a:spcBef>
                <a:spcPts val="340"/>
              </a:spcBef>
              <a:tabLst>
                <a:tab pos="240665" algn="l"/>
                <a:tab pos="241300" algn="l"/>
              </a:tabLst>
            </a:pPr>
            <a:r>
              <a:rPr lang="en-US" sz="2000" spc="-90" dirty="0">
                <a:latin typeface="Trebuchet MS"/>
                <a:cs typeface="Trebuchet MS"/>
              </a:rPr>
              <a:t>	</a:t>
            </a:r>
            <a:r>
              <a:rPr sz="2000" spc="-90" dirty="0">
                <a:latin typeface="Trebuchet MS"/>
                <a:cs typeface="Trebuchet MS"/>
              </a:rPr>
              <a:t>heart </a:t>
            </a:r>
            <a:r>
              <a:rPr sz="2000" spc="-120" dirty="0">
                <a:latin typeface="Trebuchet MS"/>
                <a:cs typeface="Trebuchet MS"/>
              </a:rPr>
              <a:t>rate </a:t>
            </a:r>
            <a:r>
              <a:rPr lang="en-US" sz="2000" spc="-120" dirty="0">
                <a:latin typeface="Trebuchet MS"/>
                <a:cs typeface="Trebuchet MS"/>
              </a:rPr>
              <a:t>and oxygen level </a:t>
            </a:r>
            <a:r>
              <a:rPr sz="2000" spc="-80" dirty="0">
                <a:latin typeface="Trebuchet MS"/>
                <a:cs typeface="Trebuchet MS"/>
              </a:rPr>
              <a:t>of </a:t>
            </a:r>
            <a:r>
              <a:rPr sz="2000" spc="-95" dirty="0">
                <a:latin typeface="Trebuchet MS"/>
                <a:cs typeface="Trebuchet MS"/>
              </a:rPr>
              <a:t>every </a:t>
            </a:r>
            <a:r>
              <a:rPr lang="en-US" sz="2000" spc="-95" dirty="0">
                <a:latin typeface="Trebuchet MS"/>
                <a:cs typeface="Trebuchet MS"/>
              </a:rPr>
              <a:t>	</a:t>
            </a:r>
            <a:r>
              <a:rPr sz="2000" spc="-90" dirty="0">
                <a:latin typeface="Trebuchet MS"/>
                <a:cs typeface="Trebuchet MS"/>
              </a:rPr>
              <a:t>individual </a:t>
            </a:r>
            <a:r>
              <a:rPr lang="en-US" sz="2000" spc="-90" dirty="0">
                <a:latin typeface="Trebuchet MS"/>
                <a:cs typeface="Trebuchet MS"/>
              </a:rPr>
              <a:t>who posses the kit </a:t>
            </a:r>
            <a:r>
              <a:rPr sz="2000" spc="-70" dirty="0">
                <a:latin typeface="Trebuchet MS"/>
                <a:cs typeface="Trebuchet MS"/>
              </a:rPr>
              <a:t>and </a:t>
            </a:r>
            <a:r>
              <a:rPr sz="2000" spc="-105" dirty="0">
                <a:latin typeface="Trebuchet MS"/>
                <a:cs typeface="Trebuchet MS"/>
              </a:rPr>
              <a:t>make </a:t>
            </a:r>
            <a:r>
              <a:rPr sz="2000" spc="-120" dirty="0">
                <a:latin typeface="Trebuchet MS"/>
                <a:cs typeface="Trebuchet MS"/>
              </a:rPr>
              <a:t>it </a:t>
            </a:r>
            <a:r>
              <a:rPr lang="en-US" sz="2000" spc="-120" dirty="0">
                <a:latin typeface="Trebuchet MS"/>
                <a:cs typeface="Trebuchet MS"/>
              </a:rPr>
              <a:t>	</a:t>
            </a:r>
            <a:r>
              <a:rPr sz="2000" spc="-110" dirty="0">
                <a:latin typeface="Trebuchet MS"/>
                <a:cs typeface="Trebuchet MS"/>
              </a:rPr>
              <a:t>available </a:t>
            </a:r>
            <a:r>
              <a:rPr sz="2000" spc="-80" dirty="0">
                <a:latin typeface="Trebuchet MS"/>
                <a:cs typeface="Trebuchet MS"/>
              </a:rPr>
              <a:t>to </a:t>
            </a:r>
            <a:r>
              <a:rPr sz="2000" spc="-90" dirty="0">
                <a:latin typeface="Trebuchet MS"/>
                <a:cs typeface="Trebuchet MS"/>
              </a:rPr>
              <a:t>the </a:t>
            </a:r>
            <a:r>
              <a:rPr sz="2000" spc="-105" dirty="0">
                <a:latin typeface="Trebuchet MS"/>
                <a:cs typeface="Trebuchet MS"/>
              </a:rPr>
              <a:t>medical </a:t>
            </a:r>
            <a:r>
              <a:rPr sz="2000" spc="-70" dirty="0">
                <a:latin typeface="Trebuchet MS"/>
                <a:cs typeface="Trebuchet MS"/>
              </a:rPr>
              <a:t>advisor</a:t>
            </a:r>
            <a:r>
              <a:rPr sz="2000" spc="-155" dirty="0">
                <a:latin typeface="Trebuchet MS"/>
                <a:cs typeface="Trebuchet MS"/>
              </a:rPr>
              <a:t> </a:t>
            </a:r>
            <a:r>
              <a:rPr sz="2000" spc="-55" dirty="0">
                <a:latin typeface="Trebuchet MS"/>
                <a:cs typeface="Trebuchet MS"/>
              </a:rPr>
              <a:t>or</a:t>
            </a:r>
            <a:r>
              <a:rPr sz="2000" spc="-150" dirty="0">
                <a:latin typeface="Trebuchet MS"/>
                <a:cs typeface="Trebuchet MS"/>
              </a:rPr>
              <a:t> </a:t>
            </a:r>
            <a:r>
              <a:rPr sz="2000" spc="-90" dirty="0">
                <a:latin typeface="Trebuchet MS"/>
                <a:cs typeface="Trebuchet MS"/>
              </a:rPr>
              <a:t>health</a:t>
            </a:r>
            <a:r>
              <a:rPr sz="2000" spc="-155" dirty="0">
                <a:latin typeface="Trebuchet MS"/>
                <a:cs typeface="Trebuchet MS"/>
              </a:rPr>
              <a:t> </a:t>
            </a:r>
            <a:r>
              <a:rPr lang="en-US" sz="2000" spc="-155" dirty="0">
                <a:latin typeface="Trebuchet MS"/>
                <a:cs typeface="Trebuchet MS"/>
              </a:rPr>
              <a:t>	</a:t>
            </a:r>
            <a:r>
              <a:rPr sz="2000" spc="-100" dirty="0">
                <a:latin typeface="Trebuchet MS"/>
                <a:cs typeface="Trebuchet MS"/>
              </a:rPr>
              <a:t>centers</a:t>
            </a:r>
            <a:r>
              <a:rPr sz="2000" spc="-150" dirty="0">
                <a:latin typeface="Trebuchet MS"/>
                <a:cs typeface="Trebuchet MS"/>
              </a:rPr>
              <a:t> </a:t>
            </a:r>
            <a:r>
              <a:rPr sz="2000" spc="-95" dirty="0">
                <a:latin typeface="Trebuchet MS"/>
                <a:cs typeface="Trebuchet MS"/>
              </a:rPr>
              <a:t>remotely</a:t>
            </a:r>
            <a:r>
              <a:rPr sz="2000" spc="-155" dirty="0">
                <a:latin typeface="Trebuchet MS"/>
                <a:cs typeface="Trebuchet MS"/>
              </a:rPr>
              <a:t> </a:t>
            </a:r>
            <a:r>
              <a:rPr sz="2000" spc="-25" dirty="0">
                <a:latin typeface="Trebuchet MS"/>
                <a:cs typeface="Trebuchet MS"/>
              </a:rPr>
              <a:t>so</a:t>
            </a:r>
            <a:r>
              <a:rPr sz="2000" spc="-165" dirty="0">
                <a:latin typeface="Trebuchet MS"/>
                <a:cs typeface="Trebuchet MS"/>
              </a:rPr>
              <a:t> </a:t>
            </a:r>
            <a:r>
              <a:rPr sz="2000" spc="-65" dirty="0">
                <a:latin typeface="Trebuchet MS"/>
                <a:cs typeface="Trebuchet MS"/>
              </a:rPr>
              <a:t>as</a:t>
            </a:r>
            <a:r>
              <a:rPr sz="2000" spc="-150" dirty="0">
                <a:latin typeface="Trebuchet MS"/>
                <a:cs typeface="Trebuchet MS"/>
              </a:rPr>
              <a:t> </a:t>
            </a:r>
            <a:r>
              <a:rPr sz="2000" spc="-80" dirty="0">
                <a:latin typeface="Trebuchet MS"/>
                <a:cs typeface="Trebuchet MS"/>
              </a:rPr>
              <a:t>to  </a:t>
            </a:r>
            <a:r>
              <a:rPr sz="2000" spc="-105" dirty="0">
                <a:latin typeface="Trebuchet MS"/>
                <a:cs typeface="Trebuchet MS"/>
              </a:rPr>
              <a:t>examine </a:t>
            </a:r>
            <a:r>
              <a:rPr sz="2000" spc="-95" dirty="0">
                <a:latin typeface="Trebuchet MS"/>
                <a:cs typeface="Trebuchet MS"/>
              </a:rPr>
              <a:t>a </a:t>
            </a:r>
            <a:r>
              <a:rPr lang="en-US" sz="2000" spc="-95" dirty="0">
                <a:latin typeface="Trebuchet MS"/>
                <a:cs typeface="Trebuchet MS"/>
              </a:rPr>
              <a:t>	</a:t>
            </a:r>
            <a:r>
              <a:rPr sz="2000" spc="-60" dirty="0">
                <a:latin typeface="Trebuchet MS"/>
                <a:cs typeface="Trebuchet MS"/>
              </a:rPr>
              <a:t>COVID </a:t>
            </a:r>
            <a:r>
              <a:rPr sz="2000" spc="-80" dirty="0">
                <a:latin typeface="Trebuchet MS"/>
                <a:cs typeface="Trebuchet MS"/>
              </a:rPr>
              <a:t>suspected</a:t>
            </a:r>
            <a:r>
              <a:rPr sz="2000" spc="-365" dirty="0">
                <a:latin typeface="Trebuchet MS"/>
                <a:cs typeface="Trebuchet MS"/>
              </a:rPr>
              <a:t> </a:t>
            </a:r>
            <a:r>
              <a:rPr sz="2000" spc="-100" dirty="0">
                <a:latin typeface="Trebuchet MS"/>
                <a:cs typeface="Trebuchet MS"/>
              </a:rPr>
              <a:t>patient</a:t>
            </a:r>
            <a:endParaRPr sz="2000" dirty="0">
              <a:latin typeface="Trebuchet MS"/>
              <a:cs typeface="Trebuchet MS"/>
            </a:endParaRPr>
          </a:p>
          <a:p>
            <a:pPr marL="241300" marR="5080" indent="-228600">
              <a:lnSpc>
                <a:spcPct val="90000"/>
              </a:lnSpc>
              <a:spcBef>
                <a:spcPts val="645"/>
              </a:spcBef>
              <a:buFont typeface="Arial"/>
              <a:buChar char="•"/>
              <a:tabLst>
                <a:tab pos="240665" algn="l"/>
                <a:tab pos="241300" algn="l"/>
              </a:tabLst>
            </a:pPr>
            <a:r>
              <a:rPr sz="2000" spc="-55" dirty="0">
                <a:latin typeface="Trebuchet MS"/>
                <a:cs typeface="Trebuchet MS"/>
              </a:rPr>
              <a:t>With </a:t>
            </a:r>
            <a:r>
              <a:rPr sz="2000" spc="-80" dirty="0">
                <a:latin typeface="Trebuchet MS"/>
                <a:cs typeface="Trebuchet MS"/>
              </a:rPr>
              <a:t>this </a:t>
            </a:r>
            <a:r>
              <a:rPr sz="2000" spc="-105" dirty="0">
                <a:latin typeface="Trebuchet MS"/>
                <a:cs typeface="Trebuchet MS"/>
              </a:rPr>
              <a:t>medical device </a:t>
            </a:r>
            <a:r>
              <a:rPr sz="2000" spc="-125" dirty="0">
                <a:latin typeface="Trebuchet MS"/>
                <a:cs typeface="Trebuchet MS"/>
              </a:rPr>
              <a:t>- </a:t>
            </a:r>
            <a:r>
              <a:rPr sz="2000" spc="-90" dirty="0">
                <a:latin typeface="Trebuchet MS"/>
                <a:cs typeface="Trebuchet MS"/>
              </a:rPr>
              <a:t>incorporated </a:t>
            </a:r>
            <a:r>
              <a:rPr sz="2000" spc="-85" dirty="0">
                <a:latin typeface="Trebuchet MS"/>
                <a:cs typeface="Trebuchet MS"/>
              </a:rPr>
              <a:t>with  </a:t>
            </a:r>
            <a:r>
              <a:rPr sz="2000" spc="-90" dirty="0">
                <a:latin typeface="Trebuchet MS"/>
                <a:cs typeface="Trebuchet MS"/>
              </a:rPr>
              <a:t>remote </a:t>
            </a:r>
            <a:r>
              <a:rPr sz="2000" spc="-70" dirty="0">
                <a:latin typeface="Trebuchet MS"/>
                <a:cs typeface="Trebuchet MS"/>
              </a:rPr>
              <a:t>sharing </a:t>
            </a:r>
            <a:r>
              <a:rPr sz="2000" spc="-110" dirty="0">
                <a:latin typeface="Trebuchet MS"/>
                <a:cs typeface="Trebuchet MS"/>
              </a:rPr>
              <a:t>technology, </a:t>
            </a:r>
            <a:r>
              <a:rPr sz="2000" spc="-35" dirty="0">
                <a:latin typeface="Trebuchet MS"/>
                <a:cs typeface="Trebuchet MS"/>
              </a:rPr>
              <a:t>no</a:t>
            </a:r>
            <a:r>
              <a:rPr sz="2000" spc="-415" dirty="0">
                <a:latin typeface="Trebuchet MS"/>
                <a:cs typeface="Trebuchet MS"/>
              </a:rPr>
              <a:t> </a:t>
            </a:r>
            <a:r>
              <a:rPr sz="2000" spc="-90" dirty="0">
                <a:latin typeface="Trebuchet MS"/>
                <a:cs typeface="Trebuchet MS"/>
              </a:rPr>
              <a:t>individual </a:t>
            </a:r>
            <a:r>
              <a:rPr sz="2000" spc="-110" dirty="0">
                <a:latin typeface="Trebuchet MS"/>
                <a:cs typeface="Trebuchet MS"/>
              </a:rPr>
              <a:t>will  </a:t>
            </a:r>
            <a:r>
              <a:rPr sz="2000" spc="-95" dirty="0">
                <a:latin typeface="Trebuchet MS"/>
                <a:cs typeface="Trebuchet MS"/>
              </a:rPr>
              <a:t>have </a:t>
            </a:r>
            <a:r>
              <a:rPr sz="2000" spc="-80" dirty="0">
                <a:latin typeface="Trebuchet MS"/>
                <a:cs typeface="Trebuchet MS"/>
              </a:rPr>
              <a:t>to </a:t>
            </a:r>
            <a:r>
              <a:rPr sz="2000" spc="-110" dirty="0">
                <a:latin typeface="Trebuchet MS"/>
                <a:cs typeface="Trebuchet MS"/>
              </a:rPr>
              <a:t>leave </a:t>
            </a:r>
            <a:r>
              <a:rPr sz="2000" spc="-95" dirty="0">
                <a:latin typeface="Trebuchet MS"/>
                <a:cs typeface="Trebuchet MS"/>
              </a:rPr>
              <a:t>their </a:t>
            </a:r>
            <a:r>
              <a:rPr sz="2000" spc="-45" dirty="0">
                <a:latin typeface="Trebuchet MS"/>
                <a:cs typeface="Trebuchet MS"/>
              </a:rPr>
              <a:t>houses </a:t>
            </a:r>
            <a:r>
              <a:rPr sz="2000" spc="-95" dirty="0">
                <a:latin typeface="Trebuchet MS"/>
                <a:cs typeface="Trebuchet MS"/>
              </a:rPr>
              <a:t>for </a:t>
            </a:r>
            <a:r>
              <a:rPr sz="2000" spc="-90" dirty="0">
                <a:latin typeface="Trebuchet MS"/>
                <a:cs typeface="Trebuchet MS"/>
              </a:rPr>
              <a:t>health  </a:t>
            </a:r>
            <a:r>
              <a:rPr sz="2000" spc="-114" dirty="0">
                <a:latin typeface="Trebuchet MS"/>
                <a:cs typeface="Trebuchet MS"/>
              </a:rPr>
              <a:t>checkup.</a:t>
            </a:r>
            <a:endParaRPr sz="2000" dirty="0">
              <a:latin typeface="Trebuchet MS"/>
              <a:cs typeface="Trebuchet MS"/>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3CBEF12-C9B8-466E-A7FE-B00B9ADF43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39EFC2F-546D-4A0D-9860-1C116F2F4658}"/>
              </a:ext>
            </a:extLst>
          </p:cNvPr>
          <p:cNvSpPr>
            <a:spLocks noGrp="1"/>
          </p:cNvSpPr>
          <p:nvPr>
            <p:ph type="title"/>
          </p:nvPr>
        </p:nvSpPr>
        <p:spPr>
          <a:xfrm>
            <a:off x="838199" y="370319"/>
            <a:ext cx="4164401" cy="1851885"/>
          </a:xfrm>
        </p:spPr>
        <p:txBody>
          <a:bodyPr vert="horz" lIns="91440" tIns="45720" rIns="91440" bIns="45720" rtlCol="0" anchor="ctr">
            <a:normAutofit/>
          </a:bodyPr>
          <a:lstStyle/>
          <a:p>
            <a:pPr algn="l" rtl="0">
              <a:lnSpc>
                <a:spcPct val="90000"/>
              </a:lnSpc>
              <a:spcBef>
                <a:spcPct val="0"/>
              </a:spcBef>
            </a:pPr>
            <a:r>
              <a:rPr lang="en-US" sz="4000" kern="1200" dirty="0">
                <a:solidFill>
                  <a:schemeClr val="tx1"/>
                </a:solidFill>
                <a:latin typeface="+mj-lt"/>
                <a:ea typeface="+mj-ea"/>
                <a:cs typeface="+mj-cs"/>
              </a:rPr>
              <a:t>Hardware Specifications</a:t>
            </a:r>
          </a:p>
        </p:txBody>
      </p:sp>
      <p:sp>
        <p:nvSpPr>
          <p:cNvPr id="6" name="TextBox 5">
            <a:extLst>
              <a:ext uri="{FF2B5EF4-FFF2-40B4-BE49-F238E27FC236}">
                <a16:creationId xmlns:a16="http://schemas.microsoft.com/office/drawing/2014/main" id="{3BD0BB21-E58C-4275-9ED1-6D58B84E3BF1}"/>
              </a:ext>
            </a:extLst>
          </p:cNvPr>
          <p:cNvSpPr txBox="1"/>
          <p:nvPr/>
        </p:nvSpPr>
        <p:spPr>
          <a:xfrm>
            <a:off x="5188941" y="370319"/>
            <a:ext cx="6298971" cy="1915681"/>
          </a:xfrm>
          <a:prstGeom prst="rect">
            <a:avLst/>
          </a:prstGeom>
        </p:spPr>
        <p:txBody>
          <a:bodyPr vert="horz" lIns="91440" tIns="45720" rIns="91440" bIns="45720" rtlCol="0" anchor="ctr">
            <a:normAutofit/>
          </a:bodyPr>
          <a:lstStyle/>
          <a:p>
            <a:pPr marL="241300" indent="-228600">
              <a:lnSpc>
                <a:spcPct val="90000"/>
              </a:lnSpc>
              <a:spcBef>
                <a:spcPts val="434"/>
              </a:spcBef>
              <a:buFont typeface="Arial" panose="020B0604020202020204" pitchFamily="34" charset="0"/>
              <a:buChar char="•"/>
              <a:tabLst>
                <a:tab pos="240665" algn="l"/>
                <a:tab pos="241300" algn="l"/>
              </a:tabLst>
            </a:pPr>
            <a:r>
              <a:rPr lang="en-US" sz="1300" spc="-60" dirty="0"/>
              <a:t>Arduino</a:t>
            </a:r>
            <a:r>
              <a:rPr lang="en-US" sz="1300" spc="-170" dirty="0"/>
              <a:t> </a:t>
            </a:r>
            <a:r>
              <a:rPr lang="en-US" sz="1300" spc="-90" dirty="0"/>
              <a:t>microcontroller (Arduino Uno R3)</a:t>
            </a:r>
            <a:endParaRPr lang="en-US" sz="1300" dirty="0"/>
          </a:p>
          <a:p>
            <a:pPr marL="241300" indent="-228600">
              <a:lnSpc>
                <a:spcPct val="90000"/>
              </a:lnSpc>
              <a:spcBef>
                <a:spcPts val="335"/>
              </a:spcBef>
              <a:buFont typeface="Arial" panose="020B0604020202020204" pitchFamily="34" charset="0"/>
              <a:buChar char="•"/>
              <a:tabLst>
                <a:tab pos="240665" algn="l"/>
                <a:tab pos="241300" algn="l"/>
              </a:tabLst>
            </a:pPr>
            <a:r>
              <a:rPr lang="en-US" sz="1300" spc="-75" dirty="0"/>
              <a:t>Breadboard</a:t>
            </a:r>
            <a:endParaRPr lang="en-US" sz="1300" dirty="0"/>
          </a:p>
          <a:p>
            <a:pPr marL="241300" indent="-228600">
              <a:lnSpc>
                <a:spcPct val="90000"/>
              </a:lnSpc>
              <a:spcBef>
                <a:spcPts val="409"/>
              </a:spcBef>
              <a:buFont typeface="Arial" panose="020B0604020202020204" pitchFamily="34" charset="0"/>
              <a:buChar char="•"/>
              <a:tabLst>
                <a:tab pos="240665" algn="l"/>
                <a:tab pos="241300" algn="l"/>
              </a:tabLst>
            </a:pPr>
            <a:r>
              <a:rPr lang="en-US" sz="1300" spc="-90" dirty="0"/>
              <a:t>Heartbeat </a:t>
            </a:r>
            <a:r>
              <a:rPr lang="en-US" sz="1300" spc="-55" dirty="0"/>
              <a:t>sensor</a:t>
            </a:r>
            <a:r>
              <a:rPr lang="en-US" sz="1300" spc="-254" dirty="0"/>
              <a:t> </a:t>
            </a:r>
            <a:r>
              <a:rPr lang="en-US" sz="1300" spc="-70" dirty="0"/>
              <a:t>module (MAX 30102)</a:t>
            </a:r>
          </a:p>
          <a:p>
            <a:pPr marL="241300" indent="-228600">
              <a:lnSpc>
                <a:spcPct val="90000"/>
              </a:lnSpc>
              <a:spcBef>
                <a:spcPts val="409"/>
              </a:spcBef>
              <a:buFont typeface="Arial" panose="020B0604020202020204" pitchFamily="34" charset="0"/>
              <a:buChar char="•"/>
              <a:tabLst>
                <a:tab pos="240665" algn="l"/>
                <a:tab pos="241300" algn="l"/>
              </a:tabLst>
            </a:pPr>
            <a:r>
              <a:rPr lang="en-US" sz="1300" spc="-70" dirty="0"/>
              <a:t>Blood Oxygen sensor module (MAX 30102)</a:t>
            </a:r>
            <a:endParaRPr lang="en-US" sz="1300" dirty="0"/>
          </a:p>
          <a:p>
            <a:pPr marL="241300" indent="-228600">
              <a:lnSpc>
                <a:spcPct val="90000"/>
              </a:lnSpc>
              <a:spcBef>
                <a:spcPts val="335"/>
              </a:spcBef>
              <a:buFont typeface="Arial" panose="020B0604020202020204" pitchFamily="34" charset="0"/>
              <a:buChar char="•"/>
              <a:tabLst>
                <a:tab pos="240665" algn="l"/>
                <a:tab pos="241300" algn="l"/>
              </a:tabLst>
            </a:pPr>
            <a:r>
              <a:rPr lang="en-US" sz="1300" spc="-114" dirty="0"/>
              <a:t>Temperature</a:t>
            </a:r>
            <a:r>
              <a:rPr lang="en-US" sz="1300" spc="-150" dirty="0"/>
              <a:t> </a:t>
            </a:r>
            <a:r>
              <a:rPr lang="en-US" sz="1300" spc="-55" dirty="0"/>
              <a:t>Sensor (</a:t>
            </a:r>
            <a:r>
              <a:rPr lang="en-US" sz="1300" spc="-70" dirty="0"/>
              <a:t>MAX 30102</a:t>
            </a:r>
            <a:r>
              <a:rPr lang="en-US" sz="1300" spc="-55" dirty="0"/>
              <a:t>)</a:t>
            </a:r>
            <a:endParaRPr lang="en-US" sz="1300" dirty="0"/>
          </a:p>
          <a:p>
            <a:pPr marL="241300" indent="-228600">
              <a:lnSpc>
                <a:spcPct val="90000"/>
              </a:lnSpc>
              <a:spcBef>
                <a:spcPts val="409"/>
              </a:spcBef>
              <a:buFont typeface="Arial" panose="020B0604020202020204" pitchFamily="34" charset="0"/>
              <a:buChar char="•"/>
              <a:tabLst>
                <a:tab pos="240665" algn="l"/>
                <a:tab pos="241300" algn="l"/>
              </a:tabLst>
            </a:pPr>
            <a:r>
              <a:rPr lang="en-US" sz="1300" spc="-70" dirty="0" err="1"/>
              <a:t>WiFi</a:t>
            </a:r>
            <a:r>
              <a:rPr lang="en-US" sz="1300" spc="-155" dirty="0"/>
              <a:t> </a:t>
            </a:r>
            <a:r>
              <a:rPr lang="en-US" sz="1300" spc="-70" dirty="0"/>
              <a:t>module (ESP8266)</a:t>
            </a:r>
            <a:endParaRPr lang="en-US" sz="1300" dirty="0"/>
          </a:p>
        </p:txBody>
      </p:sp>
      <p:pic>
        <p:nvPicPr>
          <p:cNvPr id="9" name="Picture 8" descr="A picture containing text, electronics&#10;&#10;Description automatically generated">
            <a:extLst>
              <a:ext uri="{FF2B5EF4-FFF2-40B4-BE49-F238E27FC236}">
                <a16:creationId xmlns:a16="http://schemas.microsoft.com/office/drawing/2014/main" id="{F7E01AD4-CEB5-43EE-A99F-A0D415FE772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6972" r="4" b="8720"/>
          <a:stretch/>
        </p:blipFill>
        <p:spPr>
          <a:xfrm>
            <a:off x="847927" y="3053628"/>
            <a:ext cx="2709409" cy="2548575"/>
          </a:xfrm>
          <a:prstGeom prst="rect">
            <a:avLst/>
          </a:prstGeom>
        </p:spPr>
      </p:pic>
      <p:pic>
        <p:nvPicPr>
          <p:cNvPr id="11" name="Picture 10" descr="Diagram&#10;&#10;Description automatically generated">
            <a:extLst>
              <a:ext uri="{FF2B5EF4-FFF2-40B4-BE49-F238E27FC236}">
                <a16:creationId xmlns:a16="http://schemas.microsoft.com/office/drawing/2014/main" id="{C6194393-C6F0-4D01-9F85-21F7B6D084B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14800" y="2286000"/>
            <a:ext cx="7290422" cy="4232484"/>
          </a:xfrm>
          <a:prstGeom prst="rect">
            <a:avLst/>
          </a:prstGeom>
        </p:spPr>
      </p:pic>
    </p:spTree>
    <p:extLst>
      <p:ext uri="{BB962C8B-B14F-4D97-AF65-F5344CB8AC3E}">
        <p14:creationId xmlns:p14="http://schemas.microsoft.com/office/powerpoint/2010/main" val="244619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35" name="Rectangle 9">
            <a:extLst>
              <a:ext uri="{FF2B5EF4-FFF2-40B4-BE49-F238E27FC236}">
                <a16:creationId xmlns:a16="http://schemas.microsoft.com/office/drawing/2014/main" id="{53F29798-D584-4792-9B62-3F5F5C36D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2E1A04B-320E-47BB-BC8C-C79258331011}"/>
              </a:ext>
            </a:extLst>
          </p:cNvPr>
          <p:cNvSpPr>
            <a:spLocks noGrp="1"/>
          </p:cNvSpPr>
          <p:nvPr>
            <p:ph type="title"/>
          </p:nvPr>
        </p:nvSpPr>
        <p:spPr>
          <a:xfrm>
            <a:off x="1219200" y="380939"/>
            <a:ext cx="10515600" cy="838262"/>
          </a:xfrm>
        </p:spPr>
        <p:txBody>
          <a:bodyPr vert="horz" lIns="91440" tIns="45720" rIns="91440" bIns="45720" rtlCol="0" anchor="ctr">
            <a:normAutofit/>
          </a:bodyPr>
          <a:lstStyle/>
          <a:p>
            <a:pPr algn="l" rtl="0">
              <a:lnSpc>
                <a:spcPct val="90000"/>
              </a:lnSpc>
              <a:spcBef>
                <a:spcPct val="0"/>
              </a:spcBef>
            </a:pPr>
            <a:r>
              <a:rPr lang="en-US" sz="5200" kern="1200" dirty="0">
                <a:latin typeface="+mj-lt"/>
                <a:cs typeface="+mj-cs"/>
              </a:rPr>
              <a:t>		Project Architecture</a:t>
            </a:r>
          </a:p>
        </p:txBody>
      </p:sp>
      <p:pic>
        <p:nvPicPr>
          <p:cNvPr id="5" name="Picture 4" descr="Diagram&#10;&#10;Description automatically generated">
            <a:extLst>
              <a:ext uri="{FF2B5EF4-FFF2-40B4-BE49-F238E27FC236}">
                <a16:creationId xmlns:a16="http://schemas.microsoft.com/office/drawing/2014/main" id="{6D61D3D3-C6E0-41CB-8FD8-0F28F4351B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0200" y="1793032"/>
            <a:ext cx="8860750" cy="4648262"/>
          </a:xfrm>
          <a:prstGeom prst="rect">
            <a:avLst/>
          </a:prstGeom>
        </p:spPr>
      </p:pic>
    </p:spTree>
    <p:extLst>
      <p:ext uri="{BB962C8B-B14F-4D97-AF65-F5344CB8AC3E}">
        <p14:creationId xmlns:p14="http://schemas.microsoft.com/office/powerpoint/2010/main" val="20921513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505C19-73B0-4911-B993-1FFF5B3B6548}"/>
              </a:ext>
            </a:extLst>
          </p:cNvPr>
          <p:cNvSpPr>
            <a:spLocks noGrp="1"/>
          </p:cNvSpPr>
          <p:nvPr>
            <p:ph type="title"/>
          </p:nvPr>
        </p:nvSpPr>
        <p:spPr>
          <a:xfrm>
            <a:off x="801340" y="802955"/>
            <a:ext cx="4977976" cy="1454051"/>
          </a:xfrm>
        </p:spPr>
        <p:txBody>
          <a:bodyPr>
            <a:normAutofit/>
          </a:bodyPr>
          <a:lstStyle/>
          <a:p>
            <a:r>
              <a:rPr lang="en-US" dirty="0">
                <a:solidFill>
                  <a:srgbClr val="000000"/>
                </a:solidFill>
              </a:rPr>
              <a:t>Cloud Technologies Used</a:t>
            </a:r>
          </a:p>
        </p:txBody>
      </p:sp>
      <p:graphicFrame>
        <p:nvGraphicFramePr>
          <p:cNvPr id="17" name="Text Placeholder 2">
            <a:extLst>
              <a:ext uri="{FF2B5EF4-FFF2-40B4-BE49-F238E27FC236}">
                <a16:creationId xmlns:a16="http://schemas.microsoft.com/office/drawing/2014/main" id="{8A43896B-4771-4781-9788-4181B23457B3}"/>
              </a:ext>
            </a:extLst>
          </p:cNvPr>
          <p:cNvGraphicFramePr/>
          <p:nvPr>
            <p:extLst>
              <p:ext uri="{D42A27DB-BD31-4B8C-83A1-F6EECF244321}">
                <p14:modId xmlns:p14="http://schemas.microsoft.com/office/powerpoint/2010/main" val="406287314"/>
              </p:ext>
            </p:extLst>
          </p:nvPr>
        </p:nvGraphicFramePr>
        <p:xfrm>
          <a:off x="797808" y="2421682"/>
          <a:ext cx="6745992" cy="363928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Picture 3" descr="Logo&#10;&#10;Description automatically generated">
            <a:extLst>
              <a:ext uri="{FF2B5EF4-FFF2-40B4-BE49-F238E27FC236}">
                <a16:creationId xmlns:a16="http://schemas.microsoft.com/office/drawing/2014/main" id="{1FF53BF3-92F2-4C07-BEE8-02B6C83FB51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010400" y="314002"/>
            <a:ext cx="5363721" cy="3017093"/>
          </a:xfrm>
          <a:prstGeom prst="rect">
            <a:avLst/>
          </a:prstGeom>
        </p:spPr>
      </p:pic>
    </p:spTree>
    <p:extLst>
      <p:ext uri="{BB962C8B-B14F-4D97-AF65-F5344CB8AC3E}">
        <p14:creationId xmlns:p14="http://schemas.microsoft.com/office/powerpoint/2010/main" val="6705454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D08475-C9A8-474F-97F5-9A22B8CBE1D8}"/>
              </a:ext>
            </a:extLst>
          </p:cNvPr>
          <p:cNvSpPr>
            <a:spLocks noGrp="1"/>
          </p:cNvSpPr>
          <p:nvPr>
            <p:ph type="title"/>
          </p:nvPr>
        </p:nvSpPr>
        <p:spPr>
          <a:xfrm>
            <a:off x="1676399" y="533400"/>
            <a:ext cx="8583929" cy="615553"/>
          </a:xfrm>
        </p:spPr>
        <p:txBody>
          <a:bodyPr/>
          <a:lstStyle/>
          <a:p>
            <a:pPr algn="ctr"/>
            <a:r>
              <a:rPr lang="en-US" dirty="0"/>
              <a:t> </a:t>
            </a:r>
            <a:r>
              <a:rPr lang="en-US" sz="4000" dirty="0"/>
              <a:t>Cloud Technologies Used</a:t>
            </a:r>
          </a:p>
        </p:txBody>
      </p:sp>
      <p:sp>
        <p:nvSpPr>
          <p:cNvPr id="3" name="Text Placeholder 2">
            <a:extLst>
              <a:ext uri="{FF2B5EF4-FFF2-40B4-BE49-F238E27FC236}">
                <a16:creationId xmlns:a16="http://schemas.microsoft.com/office/drawing/2014/main" id="{F1CBA253-A7D3-47B2-B800-6F506B42A93D}"/>
              </a:ext>
            </a:extLst>
          </p:cNvPr>
          <p:cNvSpPr>
            <a:spLocks noGrp="1"/>
          </p:cNvSpPr>
          <p:nvPr>
            <p:ph type="body" idx="1"/>
          </p:nvPr>
        </p:nvSpPr>
        <p:spPr>
          <a:xfrm>
            <a:off x="481964" y="1981200"/>
            <a:ext cx="10972800" cy="1754326"/>
          </a:xfrm>
        </p:spPr>
        <p:txBody>
          <a:bodyPr/>
          <a:lstStyle/>
          <a:p>
            <a:pPr marL="342900" indent="-342900">
              <a:buFont typeface="Wingdings" panose="05000000000000000000" pitchFamily="2" charset="2"/>
              <a:buChar char="Ø"/>
            </a:pPr>
            <a:r>
              <a:rPr lang="en-US" sz="2400" dirty="0"/>
              <a:t>Cloud IoT Core – It is fully managed service that helps to connect, manage and ingest data from IoT devices. </a:t>
            </a:r>
          </a:p>
          <a:p>
            <a:pPr marL="342900" indent="-342900">
              <a:buFont typeface="Wingdings" panose="05000000000000000000" pitchFamily="2" charset="2"/>
              <a:buChar char="Ø"/>
            </a:pPr>
            <a:endParaRPr lang="en-US" sz="2400" dirty="0"/>
          </a:p>
          <a:p>
            <a:endParaRPr lang="en-US" sz="2400" dirty="0"/>
          </a:p>
          <a:p>
            <a:endParaRPr lang="en-US" dirty="0"/>
          </a:p>
        </p:txBody>
      </p:sp>
      <p:pic>
        <p:nvPicPr>
          <p:cNvPr id="5" name="Picture 4" descr="A picture containing timeline&#10;&#10;Description automatically generated">
            <a:extLst>
              <a:ext uri="{FF2B5EF4-FFF2-40B4-BE49-F238E27FC236}">
                <a16:creationId xmlns:a16="http://schemas.microsoft.com/office/drawing/2014/main" id="{15C9D64D-D9AA-4AE2-8020-DC26C952BE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7400" y="3429000"/>
            <a:ext cx="7010400" cy="3048000"/>
          </a:xfrm>
          <a:prstGeom prst="rect">
            <a:avLst/>
          </a:prstGeom>
        </p:spPr>
      </p:pic>
    </p:spTree>
    <p:extLst>
      <p:ext uri="{BB962C8B-B14F-4D97-AF65-F5344CB8AC3E}">
        <p14:creationId xmlns:p14="http://schemas.microsoft.com/office/powerpoint/2010/main" val="24730792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4F6079-7347-4D8C-A580-AE25FB401666}"/>
              </a:ext>
            </a:extLst>
          </p:cNvPr>
          <p:cNvSpPr>
            <a:spLocks noGrp="1"/>
          </p:cNvSpPr>
          <p:nvPr>
            <p:ph type="title"/>
          </p:nvPr>
        </p:nvSpPr>
        <p:spPr>
          <a:xfrm>
            <a:off x="1931669" y="404437"/>
            <a:ext cx="8328660" cy="461665"/>
          </a:xfrm>
        </p:spPr>
        <p:txBody>
          <a:bodyPr/>
          <a:lstStyle/>
          <a:p>
            <a:r>
              <a:rPr lang="en-US" dirty="0"/>
              <a:t>Demo</a:t>
            </a:r>
          </a:p>
        </p:txBody>
      </p:sp>
      <p:pic>
        <p:nvPicPr>
          <p:cNvPr id="3" name="1 (1)">
            <a:hlinkClick r:id="" action="ppaction://media"/>
            <a:extLst>
              <a:ext uri="{FF2B5EF4-FFF2-40B4-BE49-F238E27FC236}">
                <a16:creationId xmlns:a16="http://schemas.microsoft.com/office/drawing/2014/main" id="{CDC78231-FA06-426F-A288-85506CFD77E1}"/>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09600" y="1143000"/>
            <a:ext cx="10972800" cy="5410200"/>
          </a:xfrm>
          <a:prstGeom prst="rect">
            <a:avLst/>
          </a:prstGeom>
        </p:spPr>
      </p:pic>
    </p:spTree>
    <p:extLst>
      <p:ext uri="{BB962C8B-B14F-4D97-AF65-F5344CB8AC3E}">
        <p14:creationId xmlns:p14="http://schemas.microsoft.com/office/powerpoint/2010/main" val="3656434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5720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Graphical user interface, application, map&#10;&#10;Description automatically generated">
            <a:extLst>
              <a:ext uri="{FF2B5EF4-FFF2-40B4-BE49-F238E27FC236}">
                <a16:creationId xmlns:a16="http://schemas.microsoft.com/office/drawing/2014/main" id="{02A6403D-36A1-479A-B2E0-292F9AD9C9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533400"/>
            <a:ext cx="10591800" cy="5867400"/>
          </a:xfrm>
          <a:prstGeom prst="rect">
            <a:avLst/>
          </a:prstGeom>
        </p:spPr>
      </p:pic>
    </p:spTree>
    <p:extLst>
      <p:ext uri="{BB962C8B-B14F-4D97-AF65-F5344CB8AC3E}">
        <p14:creationId xmlns:p14="http://schemas.microsoft.com/office/powerpoint/2010/main" val="141480367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51</TotalTime>
  <Words>364</Words>
  <Application>Microsoft Office PowerPoint</Application>
  <PresentationFormat>Widescreen</PresentationFormat>
  <Paragraphs>46</Paragraphs>
  <Slides>14</Slides>
  <Notes>5</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Arial</vt:lpstr>
      <vt:lpstr>Calibri</vt:lpstr>
      <vt:lpstr>Trebuchet MS</vt:lpstr>
      <vt:lpstr>Wingdings</vt:lpstr>
      <vt:lpstr>Office Theme</vt:lpstr>
      <vt:lpstr>PowerPoint Presentation</vt:lpstr>
      <vt:lpstr>MOTIVATION</vt:lpstr>
      <vt:lpstr>BACKGROUND</vt:lpstr>
      <vt:lpstr>Hardware Specifications</vt:lpstr>
      <vt:lpstr>  Project Architecture</vt:lpstr>
      <vt:lpstr>Cloud Technologies Used</vt:lpstr>
      <vt:lpstr> Cloud Technologies Used</vt:lpstr>
      <vt:lpstr>Demo</vt:lpstr>
      <vt:lpstr>PowerPoint Presentation</vt:lpstr>
      <vt:lpstr>PowerPoint Presentation</vt:lpstr>
      <vt:lpstr>PowerPoint Presentation</vt:lpstr>
      <vt:lpstr>Conclusion and Future Scope</vt:lpstr>
      <vt:lpstr>Technologies Used</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Charuhas Daware</dc:creator>
  <cp:lastModifiedBy>Charuhas Daware</cp:lastModifiedBy>
  <cp:revision>4</cp:revision>
  <dcterms:created xsi:type="dcterms:W3CDTF">2020-12-07T22:32:23Z</dcterms:created>
  <dcterms:modified xsi:type="dcterms:W3CDTF">2020-12-07T23:24:09Z</dcterms:modified>
</cp:coreProperties>
</file>